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embedTrueTypeFonts="1">
  <p:sldMasterIdLst>
    <p:sldMasterId id="2147483675"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a:tblStyle styleId="{0A19EC50-B813-4FCE-9F78-2F8D5DE6B856}" styleName="Normal Style 2 - Accent 1">
    <a:tblBg>
      <a:effectRef idx="1">
        <a:schemeClr val="dk1"/>
      </a:effectRef>
    </a:tblBg>
    <a:wholeTbl>
      <a:tcTxStyle>
        <a:fontRef idx="minor">
          <a:prstClr val="black"/>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accent1">
              <a:tint val="10000"/>
              <a:satMod val="530000"/>
            </a:schemeClr>
          </a:solidFill>
        </a:fill>
      </a:tcStyle>
    </a:wholeTbl>
    <a:band1H>
      <a:tcTxStyle/>
      <a:tcStyle>
        <a:tcBdr/>
        <a:fill>
          <a:solidFill>
            <a:schemeClr val="accent1">
              <a:tint val="30000"/>
              <a:satMod val="330000"/>
            </a:schemeClr>
          </a:solidFill>
        </a:fill>
      </a:tcStyle>
    </a:band1H>
    <a:band2H>
      <a:tcTxStyle/>
      <a:tcStyle>
        <a:tcBdr/>
      </a:tcStyle>
    </a:band2H>
    <a:band1V>
      <a:tcTxStyle/>
      <a:tcStyle>
        <a:tcBdr/>
        <a:fill>
          <a:solidFill>
            <a:schemeClr val="accent1">
              <a:tint val="20000"/>
              <a:satMod val="730000"/>
            </a:schemeClr>
          </a:solidFill>
        </a:fill>
      </a:tcStyle>
    </a:band1V>
    <a:band2V>
      <a:tcTxStyle/>
      <a:tcStyle>
        <a:tcBdr/>
      </a:tcStyle>
    </a:band2V>
    <a:lastCol>
      <a:tcTxStyle b="on">
        <a:fontRef idx="minor">
          <a:prstClr val="black"/>
        </a:fontRef>
        <a:schemeClr val="lt1"/>
      </a:tcTxStyle>
      <a:tcStyle>
        <a:tcBdr/>
        <a:fill>
          <a:solidFill>
            <a:schemeClr val="accent1">
              <a:alpha val="90000"/>
              <a:satMod val="150000"/>
            </a:schemeClr>
          </a:solidFill>
        </a:fill>
      </a:tcStyle>
    </a:lastCol>
    <a:firstCol>
      <a:tcTxStyle b="on">
        <a:fontRef idx="minor">
          <a:prstClr val="black"/>
        </a:fontRef>
        <a:schemeClr val="lt1"/>
      </a:tcTxStyle>
      <a:tcStyle>
        <a:tcBdr/>
        <a:fill>
          <a:solidFill>
            <a:schemeClr val="accent1">
              <a:alpha val="90000"/>
              <a:satMod val="150000"/>
            </a:schemeClr>
          </a:solidFill>
        </a:fill>
      </a:tcStyle>
    </a:firstCol>
    <a:lastRow>
      <a:tcTxStyle b="on">
        <a:fontRef idx="minor">
          <a:prstClr val="black"/>
        </a:fontRef>
        <a:schemeClr val="lt1"/>
      </a:tcTxStyle>
      <a:tcStyle>
        <a:tcBdr>
          <a:top>
            <a:ln w="38100" cmpd="sng">
              <a:solidFill>
                <a:schemeClr val="lt1"/>
              </a:solidFill>
            </a:ln>
          </a:top>
        </a:tcBdr>
        <a:fill>
          <a:solidFill>
            <a:schemeClr val="accent1">
              <a:alpha val="50000"/>
              <a:satMod val="630000"/>
            </a:schemeClr>
          </a:solidFill>
        </a:fill>
      </a:tcStyle>
    </a:lastRow>
    <a:firstRow>
      <a:tcTxStyle b="on">
        <a:fontRef idx="minor">
          <a:prstClr val="black"/>
        </a:fontRef>
        <a:schemeClr val="lt1"/>
      </a:tcTxStyle>
      <a:tcStyle>
        <a:tcBdr>
          <a:bottom>
            <a:ln w="38100" cmpd="sng">
              <a:solidFill>
                <a:schemeClr val="lt1"/>
              </a:solidFill>
            </a:ln>
          </a:bottom>
        </a:tcBdr>
        <a:fill>
          <a:solidFill>
            <a:schemeClr val="accent1">
              <a:shade val="50000"/>
              <a:satMod val="230000"/>
            </a:schemeClr>
          </a:solidFill>
        </a:fill>
      </a:tcStyle>
    </a:firstRow>
  </a:tblStyle>
  <a:tblStyle styleId="{08D0585D-BEE6-471C-A8B9-D2DDCAC283FB}" styleName="Normal Style 4 - Accent 5">
    <a:wholeTbl>
      <a:tcTxStyle>
        <a:fontRef idx="minor">
          <a:scrgbClr r="0" g="0" b="0"/>
        </a:fontRef>
        <a:schemeClr val="dk1"/>
      </a:tcTxStyle>
      <a:tcStyle>
        <a:tcBdr>
          <a:left>
            <a:ln w="40000" cmpd="sng">
              <a:solidFill>
                <a:schemeClr val="accent5"/>
              </a:solidFill>
            </a:ln>
          </a:left>
          <a:right>
            <a:ln w="40000" cmpd="sng">
              <a:solidFill>
                <a:schemeClr val="accent5"/>
              </a:solidFill>
            </a:ln>
          </a:right>
          <a:top>
            <a:ln w="40000" cmpd="sng">
              <a:solidFill>
                <a:schemeClr val="accent5"/>
              </a:solidFill>
            </a:ln>
          </a:top>
          <a:bottom>
            <a:ln w="400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lum val="90000"/>
            </a:schemeClr>
          </a:solidFill>
        </a:fill>
      </a:tcStyle>
    </a:wholeTbl>
    <a:band1H>
      <a:tcTxStyle/>
      <a:tcStyle>
        <a:tcBdr/>
        <a:fill>
          <a:solidFill>
            <a:schemeClr val="accent5">
              <a:tint val="50000"/>
            </a:schemeClr>
          </a:solidFill>
        </a:fill>
      </a:tcStyle>
    </a:band1H>
    <a:band1V>
      <a:tcTxStyle/>
      <a:tcStyle>
        <a:tcBdr/>
        <a:fill>
          <a:solidFill>
            <a:schemeClr val="accent5">
              <a:tint val="5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fontRef idx="minor">
          <a:scrgbClr r="0" g="0" b="0"/>
        </a:fontRef>
        <a:schemeClr val="accent5">
          <a:shade val="80000"/>
        </a:schemeClr>
      </a:tcTxStyle>
      <a:tcStyle>
        <a:tcBdr>
          <a:bottom>
            <a:ln w="35400" cmpd="sng">
              <a:solidFill>
                <a:schemeClr val="accent5">
                  <a:shade val="80000"/>
                </a:schemeClr>
              </a:solidFill>
            </a:ln>
          </a:bottom>
        </a:tcBdr>
        <a:fill>
          <a:solidFill>
            <a:schemeClr val="accent5">
              <a:tint val="20000"/>
            </a:schemeClr>
          </a:solidFill>
        </a:fill>
      </a:tcStyle>
    </a:firstRow>
  </a:tblStyle>
  <a:tblStyle styleId="{CDE67981-C926-4AC7-AA08-ACFD1CD1FBA1}" styleName="Normal Style 4 - Accent 1">
    <a:wholeTbl>
      <a:tcTxStyle>
        <a:fontRef idx="minor">
          <a:scrgbClr r="0" g="0" b="0"/>
        </a:fontRef>
        <a:schemeClr val="dk1"/>
      </a:tcTxStyle>
      <a:tcStyle>
        <a:tcBdr>
          <a:left>
            <a:ln w="40000" cmpd="sng">
              <a:solidFill>
                <a:schemeClr val="accent1"/>
              </a:solidFill>
            </a:ln>
          </a:left>
          <a:right>
            <a:ln w="40000" cmpd="sng">
              <a:solidFill>
                <a:schemeClr val="accent1"/>
              </a:solidFill>
            </a:ln>
          </a:right>
          <a:top>
            <a:ln w="40000" cmpd="sng">
              <a:solidFill>
                <a:schemeClr val="accent1"/>
              </a:solidFill>
            </a:ln>
          </a:top>
          <a:bottom>
            <a:ln w="400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lum val="90000"/>
            </a:schemeClr>
          </a:solidFill>
        </a:fill>
      </a:tcStyle>
    </a:wholeTbl>
    <a:band1H>
      <a:tcTxStyle/>
      <a:tcStyle>
        <a:tcBdr/>
        <a:fill>
          <a:solidFill>
            <a:schemeClr val="accent1">
              <a:tint val="50000"/>
            </a:schemeClr>
          </a:solidFill>
        </a:fill>
      </a:tcStyle>
    </a:band1H>
    <a:band1V>
      <a:tcTxStyle/>
      <a:tcStyle>
        <a:tcBdr/>
        <a:fill>
          <a:solidFill>
            <a:schemeClr val="accent1">
              <a:tint val="5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fontRef idx="minor">
          <a:scrgbClr r="0" g="0" b="0"/>
        </a:fontRef>
        <a:schemeClr val="accent1">
          <a:shade val="80000"/>
        </a:schemeClr>
      </a:tcTxStyle>
      <a:tcStyle>
        <a:tcBdr>
          <a:bottom>
            <a:ln w="35400" cmpd="sng">
              <a:solidFill>
                <a:schemeClr val="accent1">
                  <a:shade val="80000"/>
                </a:schemeClr>
              </a:solidFill>
            </a:ln>
          </a:bottom>
        </a:tcBdr>
        <a:fill>
          <a:solidFill>
            <a:schemeClr val="accent1">
              <a:tint val="20000"/>
            </a:schemeClr>
          </a:solidFill>
        </a:fill>
      </a:tcStyle>
    </a:firstRow>
  </a:tblStyle>
  <a:tblStyle styleId="{31957F85-BEA7-40E2-9F8C-1ACEA2CA17D2}" styleName="Normal Style 3 - Accent 1">
    <a:wholeTbl>
      <a:tcTxStyle>
        <a:fontRef idx="minor">
          <a:scrgbClr r="0" g="0" b="0"/>
        </a:fontRef>
        <a:schemeClr val="accent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TxStyle>
        <a:fontRef idx="minor">
          <a:scrgbClr r="0" g="0" b="0"/>
        </a:fontRef>
        <a:schemeClr val="dk1"/>
      </a:tcTxStyle>
      <a:tcStyle>
        <a:tcBdr/>
        <a:fill>
          <a:solidFill>
            <a:schemeClr val="dk1">
              <a:lum val="80000"/>
            </a:schemeClr>
          </a:solidFill>
        </a:fill>
      </a:tcStyle>
    </a:band1H>
    <a:band1V>
      <a:tcTxStyle/>
      <a:tcStyle>
        <a:tcBdr/>
        <a:fill>
          <a:solidFill>
            <a:schemeClr val="dk1">
              <a:alpha val="25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accent1"/>
      </a:tcTxStyle>
      <a:tcStyle>
        <a:tcBdr>
          <a:top>
            <a:ln w="50800" cmpd="dbl">
              <a:solidFill>
                <a:schemeClr val="dk1"/>
              </a:solidFill>
            </a:ln>
          </a:top>
        </a:tcBdr>
        <a:fill>
          <a:solidFill>
            <a:schemeClr val="lt1"/>
          </a:solidFill>
        </a:fill>
      </a:tcStyle>
    </a:lastRow>
    <a:seCell>
      <a:tcTxStyle b="on">
        <a:fontRef idx="minor">
          <a:scrgbClr r="0" g="0" b="0"/>
        </a:fontRef>
        <a:schemeClr val="accent1"/>
      </a:tcTxStyle>
      <a:tcStyle>
        <a:tcBdr/>
      </a:tcStyle>
    </a:seCell>
    <a:swCell>
      <a:tcTxStyle b="on">
        <a:fontRef idx="minor">
          <a:scrgbClr r="0" g="0" b="0"/>
        </a:fontRef>
        <a:schemeClr val="accent1"/>
      </a:tcTxStyle>
      <a:tcStyle>
        <a:tcBdr/>
      </a:tcStyle>
    </a:swCell>
    <a:firstRow>
      <a:tcTxStyle b="on">
        <a:fontRef idx="minor">
          <a:scrgbClr r="0" g="0" b="0"/>
        </a:fontRef>
        <a:schemeClr val="lt1"/>
      </a:tcTxStyle>
      <a:tcStyle>
        <a:tcBdr>
          <a:bottom>
            <a:ln w="50000" cmpd="sng">
              <a:solidFill>
                <a:schemeClr val="dk1"/>
              </a:solidFill>
            </a:ln>
          </a:bottom>
        </a:tcBdr>
        <a:fill>
          <a:solidFill>
            <a:schemeClr val="accent1"/>
          </a:solidFill>
        </a:fill>
      </a:tcStyle>
    </a:firstRow>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2ED4B4AC-2101-42C7-AA1C-D91BBAF4E7D8}" styleName="Normal Style 2 - Accent 5">
    <a:tblBg>
      <a:effectRef idx="1">
        <a:schemeClr val="dk1"/>
      </a:effectRef>
    </a:tblBg>
    <a:wholeTbl>
      <a:tcTxStyle>
        <a:fontRef idx="minor">
          <a:prstClr val="black"/>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accent5">
              <a:tint val="10000"/>
              <a:satMod val="530000"/>
            </a:schemeClr>
          </a:solidFill>
        </a:fill>
      </a:tcStyle>
    </a:wholeTbl>
    <a:band1H>
      <a:tcTxStyle/>
      <a:tcStyle>
        <a:tcBdr/>
        <a:fill>
          <a:solidFill>
            <a:schemeClr val="accent5">
              <a:tint val="30000"/>
              <a:satMod val="330000"/>
            </a:schemeClr>
          </a:solidFill>
        </a:fill>
      </a:tcStyle>
    </a:band1H>
    <a:band2H>
      <a:tcTxStyle/>
      <a:tcStyle>
        <a:tcBdr/>
      </a:tcStyle>
    </a:band2H>
    <a:band1V>
      <a:tcTxStyle/>
      <a:tcStyle>
        <a:tcBdr/>
        <a:fill>
          <a:solidFill>
            <a:schemeClr val="accent5">
              <a:tint val="20000"/>
              <a:satMod val="730000"/>
            </a:schemeClr>
          </a:solidFill>
        </a:fill>
      </a:tcStyle>
    </a:band1V>
    <a:band2V>
      <a:tcTxStyle/>
      <a:tcStyle>
        <a:tcBdr/>
      </a:tcStyle>
    </a:band2V>
    <a:lastCol>
      <a:tcTxStyle b="on">
        <a:fontRef idx="minor">
          <a:prstClr val="black"/>
        </a:fontRef>
        <a:schemeClr val="lt1"/>
      </a:tcTxStyle>
      <a:tcStyle>
        <a:tcBdr/>
        <a:fill>
          <a:solidFill>
            <a:schemeClr val="accent5">
              <a:alpha val="90000"/>
              <a:satMod val="150000"/>
            </a:schemeClr>
          </a:solidFill>
        </a:fill>
      </a:tcStyle>
    </a:lastCol>
    <a:firstCol>
      <a:tcTxStyle b="on">
        <a:fontRef idx="minor">
          <a:prstClr val="black"/>
        </a:fontRef>
        <a:schemeClr val="lt1"/>
      </a:tcTxStyle>
      <a:tcStyle>
        <a:tcBdr/>
        <a:fill>
          <a:solidFill>
            <a:schemeClr val="accent5">
              <a:alpha val="90000"/>
              <a:satMod val="150000"/>
            </a:schemeClr>
          </a:solidFill>
        </a:fill>
      </a:tcStyle>
    </a:firstCol>
    <a:lastRow>
      <a:tcTxStyle b="on">
        <a:fontRef idx="minor">
          <a:prstClr val="black"/>
        </a:fontRef>
        <a:schemeClr val="lt1"/>
      </a:tcTxStyle>
      <a:tcStyle>
        <a:tcBdr>
          <a:top>
            <a:ln w="38100" cmpd="sng">
              <a:solidFill>
                <a:schemeClr val="lt1"/>
              </a:solidFill>
            </a:ln>
          </a:top>
        </a:tcBdr>
        <a:fill>
          <a:solidFill>
            <a:schemeClr val="accent5">
              <a:alpha val="50000"/>
              <a:satMod val="630000"/>
            </a:schemeClr>
          </a:solidFill>
        </a:fill>
      </a:tcStyle>
    </a:lastRow>
    <a:firstRow>
      <a:tcTxStyle b="on">
        <a:fontRef idx="minor">
          <a:prstClr val="black"/>
        </a:fontRef>
        <a:schemeClr val="lt1"/>
      </a:tcTxStyle>
      <a:tcStyle>
        <a:tcBdr>
          <a:bottom>
            <a:ln w="38100" cmpd="sng">
              <a:solidFill>
                <a:schemeClr val="lt1"/>
              </a:solidFill>
            </a:ln>
          </a:bottom>
        </a:tcBdr>
        <a:fill>
          <a:solidFill>
            <a:schemeClr val="accent5">
              <a:shade val="50000"/>
              <a:satMod val="230000"/>
            </a:schemeClr>
          </a:solidFill>
        </a:fill>
      </a:tcStyle>
    </a:firstRow>
  </a:tblStyle>
  <a:tblStyle styleId="{F30E45CE-1E6F-404D-914F-DC5B132B5B52}" styleName="Light Style 3 - Accent 1">
    <a:wholeTbl>
      <a:tcTxStyle>
        <a:fontRef idx="minor">
          <a:scrgbClr r="0" g="0" b="0"/>
        </a:fontRef>
        <a:schemeClr val="tx1"/>
      </a:tcTxStyle>
      <a:tcStyle>
        <a:tcBdr>
          <a:left>
            <a:ln w="32700" cmpd="sng">
              <a:solidFill>
                <a:schemeClr val="accent1"/>
              </a:solidFill>
              <a:prstDash val="dash"/>
            </a:ln>
          </a:left>
          <a:right>
            <a:ln w="32700" cmpd="sng">
              <a:solidFill>
                <a:schemeClr val="accent1"/>
              </a:solidFill>
              <a:prstDash val="dash"/>
            </a:ln>
          </a:right>
          <a:top>
            <a:ln w="32700" cmpd="sng">
              <a:solidFill>
                <a:schemeClr val="accent1"/>
              </a:solidFill>
              <a:prstDash val="dash"/>
            </a:ln>
          </a:top>
          <a:bottom>
            <a:ln w="32700" cmpd="sng">
              <a:solidFill>
                <a:schemeClr val="accent1"/>
              </a:solidFill>
              <a:prstDash val="dash"/>
            </a:ln>
          </a:bottom>
          <a:insideH>
            <a:ln w="22700" cmpd="sng">
              <a:solidFill>
                <a:schemeClr val="accent1"/>
              </a:solidFill>
              <a:prstDash val="sysDot"/>
            </a:ln>
          </a:insideH>
          <a:insideV>
            <a:ln w="22700" cmpd="sng">
              <a:solidFill>
                <a:schemeClr val="accent1"/>
              </a:solidFill>
              <a:prstDash val="sysDot"/>
            </a:ln>
          </a:insideV>
        </a:tcBdr>
        <a:fill>
          <a:noFill/>
        </a:fill>
      </a:tcStyle>
    </a:wholeTbl>
    <a:band1H>
      <a:tcTxStyle/>
      <a:tcStyle>
        <a:tcBdr/>
        <a:fill>
          <a:solidFill>
            <a:schemeClr val="accent1">
              <a:alpha val="20000"/>
            </a:schemeClr>
          </a:solidFill>
        </a:fill>
      </a:tcStyle>
    </a:band1H>
    <a:band1V>
      <a:tcTxStyle/>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5735" autoAdjust="0"/>
    <p:restoredTop sz="98705"/>
  </p:normalViewPr>
  <p:slideViewPr>
    <p:cSldViewPr snapToGrid="0">
      <p:cViewPr varScale="1">
        <p:scale>
          <a:sx n="100" d="100"/>
          <a:sy n="100" d="100"/>
        </p:scale>
        <p:origin x="1164" y="108"/>
      </p:cViewPr>
      <p:guideLst>
        <p:guide orient="horz" pos="2157"/>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presProps" Target="presProps.xml"  /><Relationship Id="rId48" Type="http://schemas.openxmlformats.org/officeDocument/2006/relationships/viewProps" Target="viewProps.xml"  /><Relationship Id="rId49" Type="http://schemas.openxmlformats.org/officeDocument/2006/relationships/theme" Target="theme/theme1.xml"  /><Relationship Id="rId5" Type="http://schemas.openxmlformats.org/officeDocument/2006/relationships/slide" Target="slides/slide3.xml"  /><Relationship Id="rId50" Type="http://schemas.openxmlformats.org/officeDocument/2006/relationships/tableStyles" Target="tableStyles.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C7D6E78-A7A1-4728-8A25-5DB0BD950C80}" type="datetime1">
              <a:rPr lang="ko-KR" altLang="en-US"/>
              <a:pPr lvl="0">
                <a:defRPr/>
              </a:pPr>
              <a:t>2020-02-14</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9B05CCB2-A160-47F7-BE41-D7E35050A208}"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메인 페이지로 돌아와서 화면 중간부분에 베스트 상품을 보여주는 기능을 구현하였습니다</a:t>
            </a:r>
            <a:r>
              <a:rPr lang="en-US" altLang="ko-KR"/>
              <a:t>. </a:t>
            </a:r>
            <a:endParaRPr lang="en-US" altLang="ko-KR"/>
          </a:p>
          <a:p>
            <a:pPr lvl="0">
              <a:defRPr/>
            </a:pPr>
            <a:r>
              <a:rPr lang="ko-KR" altLang="en-US"/>
              <a:t>상품 조회순으로 가장 많이 본 상품 </a:t>
            </a:r>
            <a:r>
              <a:rPr lang="en-US" altLang="ko-KR"/>
              <a:t>3</a:t>
            </a:r>
            <a:r>
              <a:rPr lang="ko-KR" altLang="en-US"/>
              <a:t>개를 화면에 보여줍니다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25</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화면 제일 위에 돋보기 아이콘이 있습니다</a:t>
            </a:r>
            <a:r>
              <a:rPr lang="en-US" altLang="ko-KR"/>
              <a:t>.</a:t>
            </a:r>
            <a:r>
              <a:rPr lang="ko-KR" altLang="en-US"/>
              <a:t> 이곳에 마우스를 갖다 대면</a:t>
            </a:r>
            <a:r>
              <a:rPr lang="en-US" altLang="ko-KR"/>
              <a:t>/</a:t>
            </a:r>
            <a:r>
              <a:rPr lang="ko-KR" altLang="en-US"/>
              <a:t> 상품 검색할 수 있는 텍스트 창이 나옵니다</a:t>
            </a:r>
            <a:r>
              <a:rPr lang="en-US" altLang="ko-KR"/>
              <a:t>.</a:t>
            </a:r>
            <a:endParaRPr lang="en-US" altLang="ko-KR"/>
          </a:p>
          <a:p>
            <a:pPr lvl="0">
              <a:defRPr/>
            </a:pPr>
            <a:r>
              <a:rPr lang="ko-KR" altLang="en-US"/>
              <a:t>입력한 텍스트 값을 받아 상품을 바로 검색할 수 있는 기능을 구현하였습니다</a:t>
            </a:r>
            <a:r>
              <a:rPr lang="en-US" altLang="ko-KR"/>
              <a:t>./</a:t>
            </a:r>
            <a:endParaRPr lang="en-US" altLang="ko-KR"/>
          </a:p>
          <a:p>
            <a:pPr lvl="0">
              <a:defRPr/>
            </a:pPr>
            <a:r>
              <a:rPr lang="ko-KR" altLang="en-US"/>
              <a:t>그리고 메인 화면</a:t>
            </a:r>
            <a:r>
              <a:rPr lang="en-US" altLang="ko-KR"/>
              <a:t>, </a:t>
            </a:r>
            <a:r>
              <a:rPr lang="ko-KR" altLang="en-US"/>
              <a:t>상품을 보여주는 화면에서는 자신이 가장 최근에 봤던 상품을 보여주는 퀵 메뉴를 구현하였습니다</a:t>
            </a:r>
            <a:r>
              <a:rPr lang="en-US" altLang="ko-KR"/>
              <a:t>./</a:t>
            </a:r>
            <a:endParaRPr lang="en-US" altLang="ko-KR"/>
          </a:p>
          <a:p>
            <a:pPr lvl="0">
              <a:defRPr/>
            </a:pPr>
            <a:r>
              <a:rPr lang="ko-KR" altLang="en-US"/>
              <a:t>쿠키세션을 이용하였고</a:t>
            </a:r>
            <a:r>
              <a:rPr lang="en-US" altLang="ko-KR"/>
              <a:t>, </a:t>
            </a:r>
            <a:r>
              <a:rPr lang="ko-KR" altLang="en-US"/>
              <a:t>스크롤바가 애니메이션 동작 메서드를 적용하여 스크롤바가 이동 될 때 마다 따라다니게 구현하였습니다</a:t>
            </a:r>
            <a:r>
              <a:rPr lang="en-US" altLang="ko-KR"/>
              <a:t>. /</a:t>
            </a:r>
            <a:endParaRPr lang="en-US" altLang="ko-KR"/>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26</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앞서 간단하게 상품 이름으로 검색하는 것과 달리 메인 화면에서 셀렉트 박스를 이용하여 자신이 원하는 상품을 상세하게 검색할 수 있는 기능을 구현하였습니다</a:t>
            </a:r>
            <a:r>
              <a:rPr lang="en-US" altLang="ko-KR"/>
              <a:t>./</a:t>
            </a:r>
            <a:endParaRPr lang="en-US" altLang="ko-KR"/>
          </a:p>
          <a:p>
            <a:pPr lvl="0">
              <a:defRPr/>
            </a:pPr>
            <a:r>
              <a:rPr lang="ko-KR" altLang="en-US"/>
              <a:t>생일이나 발렌타인데이 같은 선물할 날의 이벤트이름과 </a:t>
            </a:r>
            <a:r>
              <a:rPr lang="en-US" altLang="ko-KR"/>
              <a:t>, </a:t>
            </a:r>
            <a:r>
              <a:rPr lang="ko-KR" altLang="en-US"/>
              <a:t>성별</a:t>
            </a:r>
            <a:r>
              <a:rPr lang="en-US" altLang="ko-KR"/>
              <a:t>, </a:t>
            </a:r>
            <a:r>
              <a:rPr lang="ko-KR" altLang="en-US"/>
              <a:t>연령</a:t>
            </a:r>
            <a:r>
              <a:rPr lang="en-US" altLang="ko-KR"/>
              <a:t> </a:t>
            </a:r>
            <a:r>
              <a:rPr lang="ko-KR" altLang="en-US"/>
              <a:t>그리고 금액대를 선택하고</a:t>
            </a:r>
            <a:r>
              <a:rPr lang="en-US" altLang="ko-KR"/>
              <a:t>/ </a:t>
            </a:r>
            <a:r>
              <a:rPr lang="ko-KR" altLang="en-US"/>
              <a:t>버튼을 누르면</a:t>
            </a:r>
            <a:r>
              <a:rPr lang="en-US" altLang="ko-KR"/>
              <a:t>/ </a:t>
            </a:r>
            <a:r>
              <a:rPr lang="ko-KR" altLang="en-US"/>
              <a:t>그에 해당하는 상품을 상품페이지로 이동하여 보여줍니다</a:t>
            </a:r>
            <a:r>
              <a:rPr lang="en-US" altLang="ko-KR"/>
              <a:t>.  </a:t>
            </a:r>
            <a:endParaRPr lang="en-US" altLang="ko-KR"/>
          </a:p>
          <a:p>
            <a:pPr lvl="0">
              <a:defRPr/>
            </a:pPr>
            <a:r>
              <a:rPr lang="ko-KR" altLang="en-US"/>
              <a:t> </a:t>
            </a:r>
            <a:endParaRPr lang="ko-KR" altLang="en-US"/>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27</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상품페이지에서는 </a:t>
            </a:r>
            <a:r>
              <a:rPr lang="en-US" altLang="ko-KR"/>
              <a:t>/ </a:t>
            </a:r>
            <a:r>
              <a:rPr lang="ko-KR" altLang="en-US"/>
              <a:t>옆의 카테고리 바를 이용하여 앞에서와 마찬가지로 원하는 상품을 걸러 낼 수 있는 편의성을 제공하였습니다</a:t>
            </a:r>
            <a:r>
              <a:rPr lang="en-US" altLang="ko-KR"/>
              <a:t>.</a:t>
            </a:r>
            <a:endParaRPr lang="en-US" altLang="ko-KR"/>
          </a:p>
          <a:p>
            <a:pPr lvl="0">
              <a:defRPr/>
            </a:pPr>
            <a:r>
              <a:rPr lang="ko-KR" altLang="en-US"/>
              <a:t>마이바티스를 이용하여 </a:t>
            </a:r>
            <a:r>
              <a:rPr lang="en-US" altLang="ko-KR"/>
              <a:t>sql</a:t>
            </a:r>
            <a:r>
              <a:rPr lang="ko-KR" altLang="en-US"/>
              <a:t>문의 조건 값을 다양하게 줄수 있었습니다</a:t>
            </a:r>
            <a:r>
              <a:rPr lang="en-US" altLang="ko-KR"/>
              <a:t>./</a:t>
            </a:r>
            <a:endParaRPr lang="en-US" altLang="ko-KR"/>
          </a:p>
          <a:p>
            <a:pPr lvl="0">
              <a:defRPr/>
            </a:pPr>
            <a:r>
              <a:rPr lang="ko-KR" altLang="en-US"/>
              <a:t>옆의 카테고리를 선택했을때 상품을 보여주는 부분에서는 에이젝스를 이용해 비동기 방식으로 페이지 넘김없이 상품을 출력하여 보여주게 구현하였습니다</a:t>
            </a:r>
            <a:r>
              <a:rPr lang="en-US" altLang="ko-KR"/>
              <a:t>. </a:t>
            </a:r>
            <a:endParaRPr lang="en-US" altLang="ko-KR"/>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28</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상품페이지의 위쪽에 보시면 상품 나열에 등록일순</a:t>
            </a:r>
            <a:r>
              <a:rPr lang="en-US" altLang="ko-KR"/>
              <a:t>, </a:t>
            </a:r>
            <a:r>
              <a:rPr lang="ko-KR" altLang="en-US"/>
              <a:t>인기순</a:t>
            </a:r>
            <a:r>
              <a:rPr lang="en-US" altLang="ko-KR"/>
              <a:t>, </a:t>
            </a:r>
            <a:r>
              <a:rPr lang="ko-KR" altLang="en-US"/>
              <a:t>리뷰순으로 기준을 주어 상품을 보여주도록 구현하였습니다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29</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상품 상세보기페이지에서 관련상품을 클릭 했을때</a:t>
            </a:r>
            <a:endParaRPr lang="ko-KR" altLang="en-US"/>
          </a:p>
          <a:p>
            <a:pPr lvl="0">
              <a:defRPr/>
            </a:pPr>
            <a:r>
              <a:rPr lang="ko-KR" altLang="en-US"/>
              <a:t>그 상품의 이벤트 값을 가져와 동일한 이벤트가 설정 되어있는 상품들을 출력해줍니다</a:t>
            </a:r>
            <a:r>
              <a:rPr lang="en-US" altLang="ko-KR"/>
              <a:t>. </a:t>
            </a:r>
            <a:endParaRPr lang="ko-KR" altLang="en-US"/>
          </a:p>
        </p:txBody>
      </p:sp>
      <p:sp>
        <p:nvSpPr>
          <p:cNvPr id="4" name="슬라이드 번호 개체 틀 3"/>
          <p:cNvSpPr>
            <a:spLocks noGrp="1"/>
          </p:cNvSpPr>
          <p:nvPr>
            <p:ph type="sldNum" sz="quarter" idx="5"/>
          </p:nvPr>
        </p:nvSpPr>
        <p:spPr/>
        <p:txBody>
          <a:bodyPr/>
          <a:lstStyle/>
          <a:p>
            <a:pPr lvl="0">
              <a:defRPr/>
            </a:pPr>
            <a:fld id="{139FE0BC-F874-4018-A29E-7EFFBA24DAD3}" type="slidenum">
              <a:rPr lang="en-US" altLang="en-US"/>
              <a:pPr lvl="0">
                <a:defRPr/>
              </a:pPr>
              <a:t>35</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9B05CCB2-A160-47F7-BE41-D7E35050A208}" type="slidenum">
              <a:rPr lang="en-US" altLang="en-US"/>
              <a:pPr lvl="0">
                <a:defRPr/>
              </a:pPr>
              <a:t>37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9B05CCB2-A160-47F7-BE41-D7E35050A208}" type="slidenum">
              <a:rPr lang="en-US" altLang="en-US"/>
              <a:pPr lvl="0">
                <a:defRPr/>
              </a:pPr>
              <a:t>39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5773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0467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7588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4406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7548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0754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263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967198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10643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78117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93334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1F8"/>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F8709-1CEE-42DD-B39A-DFDCBA7B36B7}" type="datetimeFigureOut">
              <a:rPr lang="ko-KR" altLang="en-US" smtClean="0">
                <a:solidFill>
                  <a:prstClr val="black">
                    <a:tint val="75000"/>
                  </a:prstClr>
                </a:solidFill>
              </a:rPr>
              <a:pPr/>
              <a:t>2020-02-14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88629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 Id="rId3"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 Id="rId7" Type="http://schemas.openxmlformats.org/officeDocument/2006/relationships/image" Target="../media/image18.png"  /><Relationship Id="rId8" Type="http://schemas.openxmlformats.org/officeDocument/2006/relationships/image" Target="../media/image1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 Id="rId3" Type="http://schemas.openxmlformats.org/officeDocument/2006/relationships/image" Target="../media/image26.png"  /><Relationship Id="rId4" Type="http://schemas.openxmlformats.org/officeDocument/2006/relationships/image" Target="../media/image27.png"  /><Relationship Id="rId5" Type="http://schemas.openxmlformats.org/officeDocument/2006/relationships/image" Target="../media/image2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 Id="rId3" Type="http://schemas.openxmlformats.org/officeDocument/2006/relationships/image" Target="../media/image30.png"  /><Relationship Id="rId4" Type="http://schemas.openxmlformats.org/officeDocument/2006/relationships/image" Target="../media/image31.png"  /><Relationship Id="rId5" Type="http://schemas.openxmlformats.org/officeDocument/2006/relationships/image" Target="../media/image32.png"  /><Relationship Id="rId6" Type="http://schemas.openxmlformats.org/officeDocument/2006/relationships/image" Target="../media/image1.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 Id="rId3" Type="http://schemas.openxmlformats.org/officeDocument/2006/relationships/image" Target="../media/image34.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 Id="rId3" Type="http://schemas.openxmlformats.org/officeDocument/2006/relationships/image" Target="../media/image36.png"  /><Relationship Id="rId4" Type="http://schemas.openxmlformats.org/officeDocument/2006/relationships/image" Target="../media/image37.png"  /><Relationship Id="rId5" Type="http://schemas.openxmlformats.org/officeDocument/2006/relationships/image" Target="../media/image38.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41.png"  /><Relationship Id="rId5" Type="http://schemas.openxmlformats.org/officeDocument/2006/relationships/image" Target="../media/image37.png"  /><Relationship Id="rId6" Type="http://schemas.openxmlformats.org/officeDocument/2006/relationships/image" Target="../media/image42.png"  /><Relationship Id="rId7" Type="http://schemas.openxmlformats.org/officeDocument/2006/relationships/image" Target="../media/image4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 Id="rId3" Type="http://schemas.openxmlformats.org/officeDocument/2006/relationships/image" Target="../media/image3.png"  /><Relationship Id="rId4" Type="http://schemas.openxmlformats.org/officeDocument/2006/relationships/image" Target="../media/image4.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 Id="rId3" Type="http://schemas.openxmlformats.org/officeDocument/2006/relationships/image" Target="../media/image45.png"  /><Relationship Id="rId4" Type="http://schemas.openxmlformats.org/officeDocument/2006/relationships/image" Target="../media/image46.png"  /><Relationship Id="rId5" Type="http://schemas.openxmlformats.org/officeDocument/2006/relationships/image" Target="../media/image47.png"  /><Relationship Id="rId6" Type="http://schemas.openxmlformats.org/officeDocument/2006/relationships/image" Target="../media/image48.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png"  /><Relationship Id="rId3" Type="http://schemas.openxmlformats.org/officeDocument/2006/relationships/image" Target="../media/image50.png"  /><Relationship Id="rId4" Type="http://schemas.openxmlformats.org/officeDocument/2006/relationships/image" Target="../media/image51.png"  /><Relationship Id="rId5" Type="http://schemas.openxmlformats.org/officeDocument/2006/relationships/image" Target="../media/image52.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png"  /><Relationship Id="rId3" Type="http://schemas.openxmlformats.org/officeDocument/2006/relationships/image" Target="../media/image54.png"  /><Relationship Id="rId4" Type="http://schemas.openxmlformats.org/officeDocument/2006/relationships/image" Target="../media/image55.png"  /><Relationship Id="rId5" Type="http://schemas.openxmlformats.org/officeDocument/2006/relationships/image" Target="../media/image56.png"  /><Relationship Id="rId6" Type="http://schemas.openxmlformats.org/officeDocument/2006/relationships/image" Target="../media/image57.png"  /><Relationship Id="rId7" Type="http://schemas.openxmlformats.org/officeDocument/2006/relationships/image" Target="../media/image58.png"  /><Relationship Id="rId8" Type="http://schemas.openxmlformats.org/officeDocument/2006/relationships/image" Target="../media/image59.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png"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png"  /><Relationship Id="rId6" Type="http://schemas.openxmlformats.org/officeDocument/2006/relationships/image" Target="../media/image6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png"  /><Relationship Id="rId3" Type="http://schemas.openxmlformats.org/officeDocument/2006/relationships/image" Target="../media/image61.png"  /><Relationship Id="rId4" Type="http://schemas.openxmlformats.org/officeDocument/2006/relationships/image" Target="../media/image49.png"  /><Relationship Id="rId5" Type="http://schemas.openxmlformats.org/officeDocument/2006/relationships/image" Target="../media/image65.png"  /><Relationship Id="rId6" Type="http://schemas.openxmlformats.org/officeDocument/2006/relationships/image" Target="../media/image66.png"  /><Relationship Id="rId7" Type="http://schemas.openxmlformats.org/officeDocument/2006/relationships/image" Target="../media/image67.png"  /><Relationship Id="rId8" Type="http://schemas.openxmlformats.org/officeDocument/2006/relationships/image" Target="../media/image68.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69.png"  /><Relationship Id="rId4" Type="http://schemas.openxmlformats.org/officeDocument/2006/relationships/image" Target="../media/image70.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71.png"  /><Relationship Id="rId4" Type="http://schemas.openxmlformats.org/officeDocument/2006/relationships/image" Target="../media/image72.png"  /><Relationship Id="rId5" Type="http://schemas.openxmlformats.org/officeDocument/2006/relationships/image" Target="../media/image69.png"  /><Relationship Id="rId6" Type="http://schemas.openxmlformats.org/officeDocument/2006/relationships/image" Target="../media/image4.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73.png"  /><Relationship Id="rId4" Type="http://schemas.openxmlformats.org/officeDocument/2006/relationships/image" Target="../media/image74.png"  /><Relationship Id="rId5" Type="http://schemas.openxmlformats.org/officeDocument/2006/relationships/image" Target="../media/image75.png"  /><Relationship Id="rId6" Type="http://schemas.openxmlformats.org/officeDocument/2006/relationships/image" Target="../media/image76.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7.png"  /><Relationship Id="rId4" Type="http://schemas.openxmlformats.org/officeDocument/2006/relationships/image" Target="../media/image76.png"  /><Relationship Id="rId5" Type="http://schemas.openxmlformats.org/officeDocument/2006/relationships/image" Target="../media/image78.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79.png"  /><Relationship Id="rId4" Type="http://schemas.openxmlformats.org/officeDocument/2006/relationships/image" Target="../media/image76.png"  /><Relationship Id="rId5" Type="http://schemas.openxmlformats.org/officeDocument/2006/relationships/image" Target="../media/image3.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0.png"  /><Relationship Id="rId3" Type="http://schemas.openxmlformats.org/officeDocument/2006/relationships/image" Target="../media/image81.png"  /><Relationship Id="rId4" Type="http://schemas.openxmlformats.org/officeDocument/2006/relationships/image" Target="../media/image82.png"  /><Relationship Id="rId5"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4.png"  /><Relationship Id="rId3" Type="http://schemas.openxmlformats.org/officeDocument/2006/relationships/image" Target="../media/image85.png"  /><Relationship Id="rId4" Type="http://schemas.openxmlformats.org/officeDocument/2006/relationships/image" Target="../media/image86.png"  /><Relationship Id="rId5" Type="http://schemas.openxmlformats.org/officeDocument/2006/relationships/image" Target="../media/image87.png"  /><Relationship Id="rId6" Type="http://schemas.openxmlformats.org/officeDocument/2006/relationships/image" Target="../media/image88.png"  /><Relationship Id="rId7" Type="http://schemas.openxmlformats.org/officeDocument/2006/relationships/image" Target="../media/image89.png"  /><Relationship Id="rId8" Type="http://schemas.openxmlformats.org/officeDocument/2006/relationships/image" Target="../media/image90.png"  /><Relationship Id="rId9" Type="http://schemas.openxmlformats.org/officeDocument/2006/relationships/image" Target="../media/image91.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2.png"  /><Relationship Id="rId3" Type="http://schemas.openxmlformats.org/officeDocument/2006/relationships/image" Target="../media/image88.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3.png"  /><Relationship Id="rId3" Type="http://schemas.openxmlformats.org/officeDocument/2006/relationships/image" Target="../media/image94.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5.png"  /><Relationship Id="rId3" Type="http://schemas.openxmlformats.org/officeDocument/2006/relationships/image" Target="../media/image88.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96.png"  /><Relationship Id="rId4" Type="http://schemas.openxmlformats.org/officeDocument/2006/relationships/image" Target="../media/image97.png"  /><Relationship Id="rId5" Type="http://schemas.openxmlformats.org/officeDocument/2006/relationships/image" Target="../media/image76.png"  /><Relationship Id="rId6" Type="http://schemas.openxmlformats.org/officeDocument/2006/relationships/image" Target="../media/image90.png"  /><Relationship Id="rId7" Type="http://schemas.openxmlformats.org/officeDocument/2006/relationships/image" Target="../media/image98.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9.png"  /><Relationship Id="rId3" Type="http://schemas.openxmlformats.org/officeDocument/2006/relationships/image" Target="../media/image100.png"  /><Relationship Id="rId4" Type="http://schemas.openxmlformats.org/officeDocument/2006/relationships/image" Target="../media/image101.png"  /><Relationship Id="rId5" Type="http://schemas.openxmlformats.org/officeDocument/2006/relationships/image" Target="../media/image102.png"  /><Relationship Id="rId6" Type="http://schemas.openxmlformats.org/officeDocument/2006/relationships/image" Target="../media/image103.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04.png"  /><Relationship Id="rId4" Type="http://schemas.openxmlformats.org/officeDocument/2006/relationships/image" Target="../media/image105.png"  /><Relationship Id="rId5" Type="http://schemas.openxmlformats.org/officeDocument/2006/relationships/image" Target="../media/image106.png"  /><Relationship Id="rId6" Type="http://schemas.openxmlformats.org/officeDocument/2006/relationships/image" Target="../media/image107.png"  /><Relationship Id="rId7" Type="http://schemas.openxmlformats.org/officeDocument/2006/relationships/image" Target="../media/image108.png"  /><Relationship Id="rId8" Type="http://schemas.openxmlformats.org/officeDocument/2006/relationships/image" Target="../media/image99.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17.png"  /><Relationship Id="rId11" Type="http://schemas.openxmlformats.org/officeDocument/2006/relationships/image" Target="../media/image118.png"  /><Relationship Id="rId12" Type="http://schemas.openxmlformats.org/officeDocument/2006/relationships/image" Target="../media/image119.png"  /><Relationship Id="rId13" Type="http://schemas.openxmlformats.org/officeDocument/2006/relationships/image" Target="../media/image120.png"  /><Relationship Id="rId2" Type="http://schemas.openxmlformats.org/officeDocument/2006/relationships/image" Target="../media/image109.png"  /><Relationship Id="rId3" Type="http://schemas.openxmlformats.org/officeDocument/2006/relationships/image" Target="../media/image110.png"  /><Relationship Id="rId4" Type="http://schemas.openxmlformats.org/officeDocument/2006/relationships/image" Target="../media/image111.png"  /><Relationship Id="rId5" Type="http://schemas.openxmlformats.org/officeDocument/2006/relationships/image" Target="../media/image112.png"  /><Relationship Id="rId6" Type="http://schemas.openxmlformats.org/officeDocument/2006/relationships/image" Target="../media/image113.png"  /><Relationship Id="rId7" Type="http://schemas.openxmlformats.org/officeDocument/2006/relationships/image" Target="../media/image114.png"  /><Relationship Id="rId8" Type="http://schemas.openxmlformats.org/officeDocument/2006/relationships/image" Target="../media/image115.png"  /><Relationship Id="rId9" Type="http://schemas.openxmlformats.org/officeDocument/2006/relationships/image" Target="../media/image116.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21.png"  /><Relationship Id="rId4" Type="http://schemas.openxmlformats.org/officeDocument/2006/relationships/image" Target="../media/image122.png"  /><Relationship Id="rId5" Type="http://schemas.openxmlformats.org/officeDocument/2006/relationships/image" Target="../media/image123.png"  /><Relationship Id="rId6" Type="http://schemas.openxmlformats.org/officeDocument/2006/relationships/image" Target="../media/image12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 Id="rId3" Type="http://schemas.openxmlformats.org/officeDocument/2006/relationships/image" Target="../media/image126.png"  /><Relationship Id="rId4" Type="http://schemas.openxmlformats.org/officeDocument/2006/relationships/image" Target="../media/image127.png"  /><Relationship Id="rId5" Type="http://schemas.openxmlformats.org/officeDocument/2006/relationships/image" Target="../media/image114.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8.png"  /><Relationship Id="rId3" Type="http://schemas.openxmlformats.org/officeDocument/2006/relationships/image" Target="../media/image129.png"  /><Relationship Id="rId4" Type="http://schemas.openxmlformats.org/officeDocument/2006/relationships/image" Target="../media/image130.png"  /><Relationship Id="rId5" Type="http://schemas.openxmlformats.org/officeDocument/2006/relationships/image" Target="../media/image131.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32.png"  /><Relationship Id="rId3" Type="http://schemas.openxmlformats.org/officeDocument/2006/relationships/image" Target="../media/image133.png"  /><Relationship Id="rId4" Type="http://schemas.openxmlformats.org/officeDocument/2006/relationships/image" Target="../media/image131.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png"  /><Relationship Id="rId3" Type="http://schemas.openxmlformats.org/officeDocument/2006/relationships/image" Target="../media/image2.png"  /><Relationship Id="rId4" Type="http://schemas.openxmlformats.org/officeDocument/2006/relationships/image" Target="../media/image13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png"  /><Relationship Id="rId3" Type="http://schemas.openxmlformats.org/officeDocument/2006/relationships/image" Target="../media/image2.png"  /><Relationship Id="rId4" Type="http://schemas.openxmlformats.org/officeDocument/2006/relationships/image" Target="../media/image136.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rgbClr val="C0CDEF"/>
          </a:fgClr>
          <a:bgClr>
            <a:srgbClr val="DFE6F7"/>
          </a:bgClr>
        </a:pattFill>
        <a:effectLst/>
      </p:bgPr>
    </p:bg>
    <p:spTree>
      <p:nvGrpSpPr>
        <p:cNvPr id="1" name=""/>
        <p:cNvGrpSpPr/>
        <p:nvPr/>
      </p:nvGrpSpPr>
      <p:grpSpPr>
        <a:xfrm>
          <a:off x="0" y="0"/>
          <a:ext cx="0" cy="0"/>
          <a:chOff x="0" y="0"/>
          <a:chExt cx="0" cy="0"/>
        </a:xfrm>
      </p:grpSpPr>
      <p:sp>
        <p:nvSpPr>
          <p:cNvPr id="4" name="한쪽 모서리가 둥근 사각형 3"/>
          <p:cNvSpPr/>
          <p:nvPr/>
        </p:nvSpPr>
        <p:spPr>
          <a:xfrm flipH="1">
            <a:off x="444500" y="410474"/>
            <a:ext cx="11747499" cy="6438900"/>
          </a:xfrm>
          <a:prstGeom prst="round1Rect">
            <a:avLst>
              <a:gd name="adj" fmla="val 8554"/>
            </a:avLst>
          </a:prstGeom>
          <a:solidFill>
            <a:srgbClr val="21399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6" name="한쪽 모서리가 둥근 사각형 5"/>
          <p:cNvSpPr/>
          <p:nvPr/>
        </p:nvSpPr>
        <p:spPr>
          <a:xfrm flipH="1">
            <a:off x="1510590" y="927099"/>
            <a:ext cx="10681410" cy="5930900"/>
          </a:xfrm>
          <a:prstGeom prst="round1Rect">
            <a:avLst>
              <a:gd name="adj" fmla="val 8554"/>
            </a:avLst>
          </a:prstGeom>
          <a:solidFill>
            <a:schemeClr val="lt1"/>
          </a:solidFill>
          <a:ln w="19050">
            <a:solidFill>
              <a:schemeClr val="lt1"/>
            </a:solid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22" name="모서리가 둥근 직사각형 95"/>
          <p:cNvSpPr/>
          <p:nvPr/>
        </p:nvSpPr>
        <p:spPr>
          <a:xfrm>
            <a:off x="4715602" y="2907820"/>
            <a:ext cx="4344205" cy="1042358"/>
          </a:xfrm>
          <a:prstGeom prst="roundRect">
            <a:avLst>
              <a:gd name="adj" fmla="val 50000"/>
            </a:avLst>
          </a:prstGeom>
          <a:solidFill>
            <a:srgbClr val="C0C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en-US" altLang="ko-KR" sz="1200" i="1">
              <a:solidFill>
                <a:srgbClr val="213991"/>
              </a:solidFill>
            </a:endParaRPr>
          </a:p>
        </p:txBody>
      </p:sp>
      <p:pic>
        <p:nvPicPr>
          <p:cNvPr id="124" name="그림 123"/>
          <p:cNvPicPr>
            <a:picLocks noChangeAspect="1"/>
          </p:cNvPicPr>
          <p:nvPr/>
        </p:nvPicPr>
        <p:blipFill rotWithShape="1">
          <a:blip r:embed="rId2"/>
          <a:stretch>
            <a:fillRect/>
          </a:stretch>
        </p:blipFill>
        <p:spPr>
          <a:xfrm>
            <a:off x="4128613" y="2243087"/>
            <a:ext cx="1019803" cy="1019803"/>
          </a:xfrm>
          <a:prstGeom prst="rect">
            <a:avLst/>
          </a:prstGeom>
        </p:spPr>
      </p:pic>
      <p:sp>
        <p:nvSpPr>
          <p:cNvPr id="91" name="모서리가 둥근 직사각형 6"/>
          <p:cNvSpPr/>
          <p:nvPr/>
        </p:nvSpPr>
        <p:spPr>
          <a:xfrm>
            <a:off x="747755" y="5255938"/>
            <a:ext cx="2117236" cy="768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pic>
        <p:nvPicPr>
          <p:cNvPr id="126" name="그림 125"/>
          <p:cNvPicPr>
            <a:picLocks noChangeAspect="1"/>
          </p:cNvPicPr>
          <p:nvPr/>
        </p:nvPicPr>
        <p:blipFill rotWithShape="1">
          <a:blip r:embed="rId3"/>
          <a:stretch>
            <a:fillRect/>
          </a:stretch>
        </p:blipFill>
        <p:spPr>
          <a:xfrm>
            <a:off x="950549" y="5321162"/>
            <a:ext cx="1759637" cy="614854"/>
          </a:xfrm>
          <a:prstGeom prst="rect">
            <a:avLst/>
          </a:prstGeom>
        </p:spPr>
      </p:pic>
      <p:sp>
        <p:nvSpPr>
          <p:cNvPr id="127" name="직사각형 79"/>
          <p:cNvSpPr/>
          <p:nvPr/>
        </p:nvSpPr>
        <p:spPr>
          <a:xfrm>
            <a:off x="4861157" y="2446561"/>
            <a:ext cx="4177625" cy="500509"/>
          </a:xfrm>
          <a:prstGeom prst="rect">
            <a:avLst/>
          </a:prstGeom>
        </p:spPr>
        <p:txBody>
          <a:bodyPr wrap="square">
            <a:spAutoFit/>
          </a:bodyPr>
          <a:lstStyle/>
          <a:p>
            <a:pPr algn="ctr">
              <a:lnSpc>
                <a:spcPct val="150000"/>
              </a:lnSpc>
              <a:defRPr/>
            </a:pPr>
            <a:r>
              <a:rPr lang="ko-KR" altLang="en-US" b="1">
                <a:solidFill>
                  <a:srgbClr val="EB6F6F"/>
                </a:solidFill>
                <a:latin typeface="레시피코리아 Medium"/>
                <a:ea typeface="레시피코리아 Medium"/>
                <a:cs typeface="Aharoni"/>
              </a:rPr>
              <a:t>최적의 선물을 찾아드립니다</a:t>
            </a:r>
            <a:r>
              <a:rPr lang="en-US" altLang="ko-KR" b="1">
                <a:solidFill>
                  <a:srgbClr val="EB6F6F"/>
                </a:solidFill>
                <a:latin typeface="레시피코리아 Medium"/>
                <a:ea typeface="레시피코리아 Medium"/>
                <a:cs typeface="Aharoni"/>
              </a:rPr>
              <a:t>!</a:t>
            </a:r>
          </a:p>
        </p:txBody>
      </p:sp>
      <p:sp>
        <p:nvSpPr>
          <p:cNvPr id="143" name="직사각형 79"/>
          <p:cNvSpPr/>
          <p:nvPr/>
        </p:nvSpPr>
        <p:spPr>
          <a:xfrm>
            <a:off x="4849998" y="2685149"/>
            <a:ext cx="4177626" cy="1672221"/>
          </a:xfrm>
          <a:prstGeom prst="rect">
            <a:avLst/>
          </a:prstGeom>
        </p:spPr>
        <p:txBody>
          <a:bodyPr wrap="square">
            <a:spAutoFit/>
          </a:bodyPr>
          <a:lstStyle/>
          <a:p>
            <a:pPr algn="ctr">
              <a:lnSpc>
                <a:spcPct val="150000"/>
              </a:lnSpc>
              <a:defRPr/>
            </a:pPr>
            <a:r>
              <a:rPr lang="ko-KR" altLang="en-US" sz="6900">
                <a:solidFill>
                  <a:schemeClr val="tx1"/>
                </a:solidFill>
                <a:latin typeface="레시피코리아 Medium"/>
                <a:ea typeface="레시피코리아 Medium"/>
                <a:cs typeface="Aharoni"/>
              </a:rPr>
              <a:t>기프트유</a:t>
            </a:r>
          </a:p>
        </p:txBody>
      </p:sp>
      <p:sp>
        <p:nvSpPr>
          <p:cNvPr id="144" name="직사각형 79"/>
          <p:cNvSpPr/>
          <p:nvPr/>
        </p:nvSpPr>
        <p:spPr>
          <a:xfrm>
            <a:off x="3508705" y="5354327"/>
            <a:ext cx="6366542" cy="500255"/>
          </a:xfrm>
          <a:prstGeom prst="rect">
            <a:avLst/>
          </a:prstGeom>
        </p:spPr>
        <p:txBody>
          <a:bodyPr wrap="square">
            <a:spAutoFit/>
          </a:bodyPr>
          <a:lstStyle/>
          <a:p>
            <a:pPr algn="ctr">
              <a:lnSpc>
                <a:spcPct val="150000"/>
              </a:lnSpc>
              <a:defRPr/>
            </a:pPr>
            <a:r>
              <a:rPr lang="ko-KR" altLang="en-US" b="1">
                <a:solidFill>
                  <a:srgbClr val="213991"/>
                </a:solidFill>
                <a:latin typeface="에스코어 드림 6 Bold"/>
                <a:ea typeface="에스코어 드림 6 Bold"/>
                <a:cs typeface="Aharoni"/>
              </a:rPr>
              <a:t>이현원 </a:t>
            </a:r>
            <a:r>
              <a:rPr lang="en-US" altLang="ko-KR" b="1">
                <a:solidFill>
                  <a:schemeClr val="accent3"/>
                </a:solidFill>
                <a:latin typeface="에스코어 드림 6 Bold"/>
                <a:ea typeface="에스코어 드림 6 Bold"/>
                <a:cs typeface="Aharoni"/>
              </a:rPr>
              <a:t>|</a:t>
            </a:r>
            <a:r>
              <a:rPr lang="ko-KR" altLang="en-US" b="1">
                <a:solidFill>
                  <a:srgbClr val="213991"/>
                </a:solidFill>
                <a:latin typeface="에스코어 드림 6 Bold"/>
                <a:ea typeface="에스코어 드림 6 Bold"/>
                <a:cs typeface="Aharoni"/>
              </a:rPr>
              <a:t> 백동규 </a:t>
            </a:r>
            <a:r>
              <a:rPr lang="en-US" altLang="ko-KR" b="1">
                <a:solidFill>
                  <a:schemeClr val="accent3"/>
                </a:solidFill>
                <a:latin typeface="에스코어 드림 6 Bold"/>
                <a:ea typeface="에스코어 드림 6 Bold"/>
                <a:cs typeface="Aharoni"/>
              </a:rPr>
              <a:t>|</a:t>
            </a:r>
            <a:r>
              <a:rPr lang="ko-KR" altLang="en-US" b="1">
                <a:solidFill>
                  <a:srgbClr val="213991"/>
                </a:solidFill>
                <a:latin typeface="에스코어 드림 6 Bold"/>
                <a:ea typeface="에스코어 드림 6 Bold"/>
                <a:cs typeface="Aharoni"/>
              </a:rPr>
              <a:t> 이혜란 </a:t>
            </a:r>
            <a:r>
              <a:rPr lang="en-US" altLang="ko-KR" b="1">
                <a:solidFill>
                  <a:schemeClr val="accent3"/>
                </a:solidFill>
                <a:latin typeface="에스코어 드림 6 Bold"/>
                <a:ea typeface="에스코어 드림 6 Bold"/>
                <a:cs typeface="Aharoni"/>
              </a:rPr>
              <a:t>|</a:t>
            </a:r>
            <a:r>
              <a:rPr lang="ko-KR" altLang="en-US" b="1">
                <a:solidFill>
                  <a:srgbClr val="213991"/>
                </a:solidFill>
                <a:latin typeface="에스코어 드림 6 Bold"/>
                <a:ea typeface="에스코어 드림 6 Bold"/>
                <a:cs typeface="Aharoni"/>
              </a:rPr>
              <a:t> 신민섭 </a:t>
            </a:r>
            <a:r>
              <a:rPr lang="en-US" altLang="ko-KR" b="1">
                <a:solidFill>
                  <a:schemeClr val="accent3"/>
                </a:solidFill>
                <a:latin typeface="에스코어 드림 6 Bold"/>
                <a:ea typeface="에스코어 드림 6 Bold"/>
                <a:cs typeface="Aharoni"/>
              </a:rPr>
              <a:t>|</a:t>
            </a:r>
            <a:r>
              <a:rPr lang="ko-KR" altLang="en-US" b="1">
                <a:solidFill>
                  <a:srgbClr val="213991"/>
                </a:solidFill>
                <a:latin typeface="에스코어 드림 6 Bold"/>
                <a:ea typeface="에스코어 드림 6 Bold"/>
                <a:cs typeface="Aharoni"/>
              </a:rPr>
              <a:t> 이예진 </a:t>
            </a:r>
            <a:r>
              <a:rPr lang="en-US" altLang="ko-KR" b="1">
                <a:solidFill>
                  <a:schemeClr val="accent3"/>
                </a:solidFill>
                <a:latin typeface="에스코어 드림 6 Bold"/>
                <a:ea typeface="에스코어 드림 6 Bold"/>
                <a:cs typeface="Aharoni"/>
              </a:rPr>
              <a:t>|</a:t>
            </a:r>
            <a:r>
              <a:rPr lang="ko-KR" altLang="en-US" b="1">
                <a:solidFill>
                  <a:srgbClr val="213991"/>
                </a:solidFill>
                <a:latin typeface="에스코어 드림 6 Bold"/>
                <a:ea typeface="에스코어 드림 6 Bold"/>
                <a:cs typeface="Aharoni"/>
              </a:rPr>
              <a:t> 황혜영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사이트 카테고리</a:t>
            </a:r>
          </a:p>
        </p:txBody>
      </p:sp>
      <p:sp>
        <p:nvSpPr>
          <p:cNvPr id="9" name="양쪽 모서리가 둥근 사각형 8"/>
          <p:cNvSpPr/>
          <p:nvPr/>
        </p:nvSpPr>
        <p:spPr>
          <a:xfrm>
            <a:off x="4622800" y="1663700"/>
            <a:ext cx="1727200" cy="457200"/>
          </a:xfrm>
          <a:prstGeom prst="round2SameRect">
            <a:avLst>
              <a:gd name="adj1" fmla="val 19444"/>
              <a:gd name="adj2" fmla="val 0"/>
            </a:avLst>
          </a:prstGeom>
          <a:solidFill>
            <a:srgbClr val="7FC6E6"/>
          </a:solidFill>
          <a:ln>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쇼핑</a:t>
            </a:r>
            <a:endParaRPr lang="en-US" altLang="ko-KR" sz="1400" b="1">
              <a:solidFill>
                <a:schemeClr val="bg1"/>
              </a:solidFill>
              <a:latin typeface="타이포_쌍문동 B"/>
              <a:ea typeface="타이포_쌍문동 B"/>
            </a:endParaRPr>
          </a:p>
        </p:txBody>
      </p:sp>
      <p:sp>
        <p:nvSpPr>
          <p:cNvPr id="10" name="양쪽 모서리가 둥근 사각형 9"/>
          <p:cNvSpPr/>
          <p:nvPr/>
        </p:nvSpPr>
        <p:spPr>
          <a:xfrm>
            <a:off x="6400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공지</a:t>
            </a:r>
            <a:r>
              <a:rPr lang="en-US" altLang="ko-KR" sz="1400" b="1">
                <a:solidFill>
                  <a:schemeClr val="bg1"/>
                </a:solidFill>
                <a:latin typeface="타이포_쌍문동 B"/>
                <a:ea typeface="타이포_쌍문동 B"/>
              </a:rPr>
              <a:t>/</a:t>
            </a:r>
            <a:r>
              <a:rPr lang="ko-KR" altLang="en-US" sz="1400" b="1">
                <a:solidFill>
                  <a:schemeClr val="bg1"/>
                </a:solidFill>
                <a:latin typeface="타이포_쌍문동 B"/>
                <a:ea typeface="타이포_쌍문동 B"/>
              </a:rPr>
              <a:t>문의</a:t>
            </a:r>
            <a:endParaRPr lang="en-US" altLang="ko-KR" sz="1400" b="1">
              <a:solidFill>
                <a:schemeClr val="bg1"/>
              </a:solidFill>
              <a:latin typeface="타이포_쌍문동 B"/>
              <a:ea typeface="타이포_쌍문동 B"/>
            </a:endParaRPr>
          </a:p>
        </p:txBody>
      </p:sp>
      <p:sp>
        <p:nvSpPr>
          <p:cNvPr id="11" name="양쪽 모서리가 둥근 사각형 10"/>
          <p:cNvSpPr/>
          <p:nvPr/>
        </p:nvSpPr>
        <p:spPr>
          <a:xfrm>
            <a:off x="8178800" y="1663700"/>
            <a:ext cx="1727200" cy="457200"/>
          </a:xfrm>
          <a:prstGeom prst="round2SameRect">
            <a:avLst>
              <a:gd name="adj1" fmla="val 19444"/>
              <a:gd name="adj2" fmla="val 0"/>
            </a:avLst>
          </a:prstGeom>
          <a:solidFill>
            <a:schemeClr val="bg1"/>
          </a:solidFill>
          <a:ln>
            <a:solidFill>
              <a:srgbClr val="00B0F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rgbClr val="00B0F6"/>
                </a:solidFill>
                <a:latin typeface="타이포_쌍문동 B"/>
                <a:ea typeface="타이포_쌍문동 B"/>
              </a:rPr>
              <a:t>내 정보</a:t>
            </a:r>
            <a:endParaRPr lang="en-US" altLang="ko-KR" sz="1400" b="1">
              <a:solidFill>
                <a:srgbClr val="00B0F6"/>
              </a:solidFill>
              <a:latin typeface="타이포_쌍문동 B"/>
              <a:ea typeface="타이포_쌍문동 B"/>
            </a:endParaRPr>
          </a:p>
        </p:txBody>
      </p:sp>
      <p:sp>
        <p:nvSpPr>
          <p:cNvPr id="12" name="양쪽 모서리가 둥근 사각형 11"/>
          <p:cNvSpPr/>
          <p:nvPr/>
        </p:nvSpPr>
        <p:spPr>
          <a:xfrm>
            <a:off x="9956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소개</a:t>
            </a:r>
            <a:endParaRPr lang="en-US" altLang="ko-KR" sz="1400" b="1">
              <a:solidFill>
                <a:prstClr val="white"/>
              </a:solidFill>
              <a:latin typeface="타이포_쌍문동 B"/>
              <a:ea typeface="타이포_쌍문동 B"/>
            </a:endParaRPr>
          </a:p>
        </p:txBody>
      </p:sp>
      <p:sp>
        <p:nvSpPr>
          <p:cNvPr id="13" name="양쪽 모서리가 둥근 사각형 12"/>
          <p:cNvSpPr/>
          <p:nvPr/>
        </p:nvSpPr>
        <p:spPr>
          <a:xfrm>
            <a:off x="2844800" y="1663700"/>
            <a:ext cx="1727200" cy="457200"/>
          </a:xfrm>
          <a:prstGeom prst="round2SameRect">
            <a:avLst>
              <a:gd name="adj1" fmla="val 19444"/>
              <a:gd name="adj2" fmla="val 0"/>
            </a:avLst>
          </a:prstGeom>
          <a:solidFill>
            <a:srgbClr val="7FC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메인</a:t>
            </a:r>
            <a:endParaRPr lang="en-US" altLang="ko-KR" sz="1400" b="1">
              <a:solidFill>
                <a:schemeClr val="bg1"/>
              </a:solidFill>
              <a:latin typeface="타이포_쌍문동 B"/>
              <a:ea typeface="타이포_쌍문동 B"/>
            </a:endParaRPr>
          </a:p>
        </p:txBody>
      </p:sp>
      <p:sp>
        <p:nvSpPr>
          <p:cNvPr id="14" name="직사각형 13"/>
          <p:cNvSpPr/>
          <p:nvPr/>
        </p:nvSpPr>
        <p:spPr>
          <a:xfrm>
            <a:off x="2844800" y="2120900"/>
            <a:ext cx="8839200" cy="4318000"/>
          </a:xfrm>
          <a:prstGeom prst="rect">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400" b="1">
              <a:solidFill>
                <a:srgbClr val="3EAADA"/>
              </a:solidFill>
            </a:endParaRPr>
          </a:p>
        </p:txBody>
      </p:sp>
      <p:grpSp>
        <p:nvGrpSpPr>
          <p:cNvPr id="25" name="그룹 24"/>
          <p:cNvGrpSpPr/>
          <p:nvPr/>
        </p:nvGrpSpPr>
        <p:grpSpPr>
          <a:xfrm>
            <a:off x="656965" y="3893354"/>
            <a:ext cx="2827517" cy="2802339"/>
            <a:chOff x="1633357" y="3267074"/>
            <a:chExt cx="2772629" cy="2772629"/>
          </a:xfrm>
        </p:grpSpPr>
        <p:sp>
          <p:nvSpPr>
            <p:cNvPr id="26" name="타원 25"/>
            <p:cNvSpPr/>
            <p:nvPr/>
          </p:nvSpPr>
          <p:spPr>
            <a:xfrm>
              <a:off x="1633357" y="3267074"/>
              <a:ext cx="2772629" cy="2772629"/>
            </a:xfrm>
            <a:prstGeom prst="ellipse">
              <a:avLst/>
            </a:prstGeom>
            <a:solidFill>
              <a:srgbClr val="189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sp>
          <p:nvSpPr>
            <p:cNvPr id="27" name="타원 26"/>
            <p:cNvSpPr/>
            <p:nvPr/>
          </p:nvSpPr>
          <p:spPr>
            <a:xfrm>
              <a:off x="1709556" y="3343274"/>
              <a:ext cx="2620229" cy="262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cxnSp>
          <p:nvCxnSpPr>
            <p:cNvPr id="28" name="직선 연결선 27"/>
            <p:cNvCxnSpPr/>
            <p:nvPr/>
          </p:nvCxnSpPr>
          <p:spPr>
            <a:xfrm>
              <a:off x="1845574" y="4653388"/>
              <a:ext cx="23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2085672" y="4791888"/>
              <a:ext cx="1813847" cy="690290"/>
            </a:xfrm>
            <a:prstGeom prst="rect">
              <a:avLst/>
            </a:prstGeom>
          </p:spPr>
          <p:txBody>
            <a:bodyPr wrap="none">
              <a:spAutoFit/>
            </a:bodyPr>
            <a:lstStyle/>
            <a:p>
              <a:pPr algn="ctr">
                <a:defRPr/>
              </a:pPr>
              <a:r>
                <a:rPr lang="ko-KR" altLang="en-US" sz="4000" b="1">
                  <a:solidFill>
                    <a:prstClr val="white"/>
                  </a:solidFill>
                  <a:latin typeface="G마켓 산스 Bold"/>
                  <a:ea typeface="G마켓 산스 Bold"/>
                </a:rPr>
                <a:t>내 정보</a:t>
              </a:r>
              <a:endParaRPr lang="en-US" altLang="ko-KR" sz="1400">
                <a:solidFill>
                  <a:prstClr val="white"/>
                </a:solidFill>
                <a:latin typeface="G마켓 산스 Bold"/>
                <a:ea typeface="G마켓 산스 Bold"/>
              </a:endParaRPr>
            </a:p>
          </p:txBody>
        </p:sp>
        <p:sp>
          <p:nvSpPr>
            <p:cNvPr id="30" name="모서리가 둥근 직사각형 29"/>
            <p:cNvSpPr/>
            <p:nvPr/>
          </p:nvSpPr>
          <p:spPr>
            <a:xfrm>
              <a:off x="2222067" y="3921295"/>
              <a:ext cx="1664935" cy="298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b="1">
                  <a:solidFill>
                    <a:srgbClr val="ED2727"/>
                  </a:solidFill>
                  <a:latin typeface="타이포_쌍문동 B"/>
                  <a:ea typeface="타이포_쌍문동 B"/>
                </a:rPr>
                <a:t>Personal Info</a:t>
              </a:r>
            </a:p>
          </p:txBody>
        </p:sp>
        <p:sp>
          <p:nvSpPr>
            <p:cNvPr id="31" name="직사각형 30"/>
            <p:cNvSpPr/>
            <p:nvPr/>
          </p:nvSpPr>
          <p:spPr>
            <a:xfrm>
              <a:off x="2562018" y="4370899"/>
              <a:ext cx="851817" cy="251224"/>
            </a:xfrm>
            <a:prstGeom prst="rect">
              <a:avLst/>
            </a:prstGeom>
          </p:spPr>
          <p:txBody>
            <a:bodyPr wrap="none">
              <a:spAutoFit/>
            </a:bodyPr>
            <a:lstStyle/>
            <a:p>
              <a:pPr algn="ctr">
                <a:defRPr/>
              </a:pPr>
              <a:r>
                <a:rPr lang="en-US" altLang="ko-KR" sz="1050">
                  <a:solidFill>
                    <a:prstClr val="white"/>
                  </a:solidFill>
                  <a:latin typeface="타이포_쌍문동 B"/>
                  <a:ea typeface="타이포_쌍문동 B"/>
                </a:rPr>
                <a:t>mypage.jsp</a:t>
              </a:r>
            </a:p>
          </p:txBody>
        </p:sp>
        <p:sp>
          <p:nvSpPr>
            <p:cNvPr id="32" name="직사각형 31"/>
            <p:cNvSpPr/>
            <p:nvPr/>
          </p:nvSpPr>
          <p:spPr>
            <a:xfrm>
              <a:off x="2489717" y="3541024"/>
              <a:ext cx="1059906" cy="276999"/>
            </a:xfrm>
            <a:prstGeom prst="rect">
              <a:avLst/>
            </a:prstGeom>
          </p:spPr>
          <p:txBody>
            <a:bodyPr wrap="none">
              <a:prstTxWarp prst="textArchUp">
                <a:avLst>
                  <a:gd name="adj" fmla="val 10480463"/>
                </a:avLst>
              </a:prstTxWarp>
              <a:noAutofit/>
            </a:bodyPr>
            <a:lstStyle/>
            <a:p>
              <a:pPr algn="ctr">
                <a:defRPr/>
              </a:pPr>
              <a:r>
                <a:rPr lang="en-US" altLang="ko-KR" sz="1600" b="1">
                  <a:solidFill>
                    <a:prstClr val="white"/>
                  </a:solidFill>
                  <a:latin typeface="타이포_쌍문동 B"/>
                  <a:ea typeface="타이포_쌍문동 B"/>
                </a:rPr>
                <a:t>giftU</a:t>
              </a:r>
            </a:p>
          </p:txBody>
        </p:sp>
      </p:grpSp>
      <p:pic>
        <p:nvPicPr>
          <p:cNvPr id="249" name="그림 248"/>
          <p:cNvPicPr>
            <a:picLocks noChangeAspect="1"/>
          </p:cNvPicPr>
          <p:nvPr/>
        </p:nvPicPr>
        <p:blipFill rotWithShape="1">
          <a:blip r:embed="rId2"/>
          <a:stretch>
            <a:fillRect/>
          </a:stretch>
        </p:blipFill>
        <p:spPr>
          <a:xfrm>
            <a:off x="3882606" y="2282586"/>
            <a:ext cx="6969782" cy="400031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사이트 카테고리</a:t>
            </a:r>
          </a:p>
        </p:txBody>
      </p:sp>
      <p:sp>
        <p:nvSpPr>
          <p:cNvPr id="9" name="양쪽 모서리가 둥근 사각형 8"/>
          <p:cNvSpPr/>
          <p:nvPr/>
        </p:nvSpPr>
        <p:spPr>
          <a:xfrm>
            <a:off x="4622800" y="1663700"/>
            <a:ext cx="1727200" cy="457200"/>
          </a:xfrm>
          <a:prstGeom prst="round2SameRect">
            <a:avLst>
              <a:gd name="adj1" fmla="val 19444"/>
              <a:gd name="adj2" fmla="val 0"/>
            </a:avLst>
          </a:prstGeom>
          <a:solidFill>
            <a:srgbClr val="7FC6E6"/>
          </a:solidFill>
          <a:ln>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dirty="0">
                <a:solidFill>
                  <a:schemeClr val="bg1"/>
                </a:solidFill>
                <a:latin typeface="타이포_쌍문동 B"/>
                <a:ea typeface="타이포_쌍문동 B"/>
              </a:rPr>
              <a:t>쇼핑</a:t>
            </a:r>
            <a:endParaRPr lang="en-US" altLang="ko-KR" sz="1400" b="1" dirty="0">
              <a:solidFill>
                <a:schemeClr val="bg1"/>
              </a:solidFill>
              <a:latin typeface="타이포_쌍문동 B"/>
              <a:ea typeface="타이포_쌍문동 B"/>
            </a:endParaRPr>
          </a:p>
        </p:txBody>
      </p:sp>
      <p:sp>
        <p:nvSpPr>
          <p:cNvPr id="10" name="양쪽 모서리가 둥근 사각형 9"/>
          <p:cNvSpPr/>
          <p:nvPr/>
        </p:nvSpPr>
        <p:spPr>
          <a:xfrm>
            <a:off x="6400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dirty="0">
                <a:solidFill>
                  <a:schemeClr val="bg1"/>
                </a:solidFill>
                <a:latin typeface="타이포_쌍문동 B"/>
                <a:ea typeface="타이포_쌍문동 B"/>
              </a:rPr>
              <a:t>공지</a:t>
            </a:r>
            <a:r>
              <a:rPr lang="en-US" altLang="ko-KR" sz="1400" b="1" dirty="0">
                <a:solidFill>
                  <a:schemeClr val="bg1"/>
                </a:solidFill>
                <a:latin typeface="타이포_쌍문동 B"/>
                <a:ea typeface="타이포_쌍문동 B"/>
              </a:rPr>
              <a:t>/</a:t>
            </a:r>
            <a:r>
              <a:rPr lang="ko-KR" altLang="en-US" sz="1400" b="1" dirty="0">
                <a:solidFill>
                  <a:schemeClr val="bg1"/>
                </a:solidFill>
                <a:latin typeface="타이포_쌍문동 B"/>
                <a:ea typeface="타이포_쌍문동 B"/>
              </a:rPr>
              <a:t>문의</a:t>
            </a:r>
            <a:endParaRPr lang="en-US" altLang="ko-KR" sz="1400" b="1" dirty="0">
              <a:solidFill>
                <a:schemeClr val="bg1"/>
              </a:solidFill>
              <a:latin typeface="타이포_쌍문동 B"/>
              <a:ea typeface="타이포_쌍문동 B"/>
            </a:endParaRPr>
          </a:p>
        </p:txBody>
      </p:sp>
      <p:sp>
        <p:nvSpPr>
          <p:cNvPr id="11" name="양쪽 모서리가 둥근 사각형 10"/>
          <p:cNvSpPr/>
          <p:nvPr/>
        </p:nvSpPr>
        <p:spPr>
          <a:xfrm>
            <a:off x="8178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dirty="0">
                <a:solidFill>
                  <a:schemeClr val="bg1"/>
                </a:solidFill>
                <a:latin typeface="타이포_쌍문동 B"/>
                <a:ea typeface="타이포_쌍문동 B"/>
              </a:rPr>
              <a:t>내 정보</a:t>
            </a:r>
            <a:endParaRPr lang="en-US" altLang="ko-KR" sz="1400" b="1" dirty="0">
              <a:solidFill>
                <a:schemeClr val="bg1"/>
              </a:solidFill>
              <a:latin typeface="타이포_쌍문동 B"/>
              <a:ea typeface="타이포_쌍문동 B"/>
            </a:endParaRPr>
          </a:p>
        </p:txBody>
      </p:sp>
      <p:sp>
        <p:nvSpPr>
          <p:cNvPr id="12" name="양쪽 모서리가 둥근 사각형 11"/>
          <p:cNvSpPr/>
          <p:nvPr/>
        </p:nvSpPr>
        <p:spPr>
          <a:xfrm>
            <a:off x="9956800" y="1663700"/>
            <a:ext cx="1727200" cy="457200"/>
          </a:xfrm>
          <a:prstGeom prst="round2SameRect">
            <a:avLst>
              <a:gd name="adj1" fmla="val 19444"/>
              <a:gd name="adj2" fmla="val 0"/>
            </a:avLst>
          </a:prstGeom>
          <a:solidFill>
            <a:schemeClr val="bg1"/>
          </a:solidFill>
          <a:ln>
            <a:solidFill>
              <a:srgbClr val="00B0F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rgbClr val="00B0F6"/>
                </a:solidFill>
                <a:latin typeface="타이포_쌍문동 B"/>
                <a:ea typeface="타이포_쌍문동 B"/>
              </a:rPr>
              <a:t>소개</a:t>
            </a:r>
            <a:endParaRPr lang="en-US" altLang="ko-KR" sz="1400" b="1">
              <a:solidFill>
                <a:srgbClr val="00B0F6"/>
              </a:solidFill>
              <a:latin typeface="타이포_쌍문동 B"/>
              <a:ea typeface="타이포_쌍문동 B"/>
            </a:endParaRPr>
          </a:p>
        </p:txBody>
      </p:sp>
      <p:sp>
        <p:nvSpPr>
          <p:cNvPr id="13" name="양쪽 모서리가 둥근 사각형 12"/>
          <p:cNvSpPr/>
          <p:nvPr/>
        </p:nvSpPr>
        <p:spPr>
          <a:xfrm>
            <a:off x="2844800" y="1663700"/>
            <a:ext cx="1727200" cy="457200"/>
          </a:xfrm>
          <a:prstGeom prst="round2SameRect">
            <a:avLst>
              <a:gd name="adj1" fmla="val 19444"/>
              <a:gd name="adj2" fmla="val 0"/>
            </a:avLst>
          </a:prstGeom>
          <a:solidFill>
            <a:srgbClr val="7FC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메인</a:t>
            </a:r>
            <a:endParaRPr lang="en-US" altLang="ko-KR" sz="1400" b="1">
              <a:solidFill>
                <a:schemeClr val="bg1"/>
              </a:solidFill>
              <a:latin typeface="타이포_쌍문동 B"/>
              <a:ea typeface="타이포_쌍문동 B"/>
            </a:endParaRPr>
          </a:p>
        </p:txBody>
      </p:sp>
      <p:sp>
        <p:nvSpPr>
          <p:cNvPr id="14" name="직사각형 13"/>
          <p:cNvSpPr/>
          <p:nvPr/>
        </p:nvSpPr>
        <p:spPr>
          <a:xfrm>
            <a:off x="2844800" y="2120900"/>
            <a:ext cx="8839200" cy="4318000"/>
          </a:xfrm>
          <a:prstGeom prst="rect">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400" b="1">
              <a:solidFill>
                <a:srgbClr val="3EAADA"/>
              </a:solidFill>
            </a:endParaRPr>
          </a:p>
        </p:txBody>
      </p:sp>
      <p:grpSp>
        <p:nvGrpSpPr>
          <p:cNvPr id="25" name="그룹 24"/>
          <p:cNvGrpSpPr/>
          <p:nvPr/>
        </p:nvGrpSpPr>
        <p:grpSpPr>
          <a:xfrm>
            <a:off x="656965" y="3893354"/>
            <a:ext cx="2827517" cy="2802339"/>
            <a:chOff x="1633357" y="3267074"/>
            <a:chExt cx="2772629" cy="2772629"/>
          </a:xfrm>
        </p:grpSpPr>
        <p:sp>
          <p:nvSpPr>
            <p:cNvPr id="26" name="타원 25"/>
            <p:cNvSpPr/>
            <p:nvPr/>
          </p:nvSpPr>
          <p:spPr>
            <a:xfrm>
              <a:off x="1633357" y="3267074"/>
              <a:ext cx="2772629" cy="2772629"/>
            </a:xfrm>
            <a:prstGeom prst="ellipse">
              <a:avLst/>
            </a:prstGeom>
            <a:solidFill>
              <a:srgbClr val="189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sp>
          <p:nvSpPr>
            <p:cNvPr id="27" name="타원 26"/>
            <p:cNvSpPr/>
            <p:nvPr/>
          </p:nvSpPr>
          <p:spPr>
            <a:xfrm>
              <a:off x="1709556" y="3343274"/>
              <a:ext cx="2620229" cy="262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cxnSp>
          <p:nvCxnSpPr>
            <p:cNvPr id="28" name="직선 연결선 27"/>
            <p:cNvCxnSpPr/>
            <p:nvPr/>
          </p:nvCxnSpPr>
          <p:spPr>
            <a:xfrm>
              <a:off x="1845574" y="4653388"/>
              <a:ext cx="23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2403236" y="4791888"/>
              <a:ext cx="1169380" cy="690290"/>
            </a:xfrm>
            <a:prstGeom prst="rect">
              <a:avLst/>
            </a:prstGeom>
          </p:spPr>
          <p:txBody>
            <a:bodyPr wrap="none">
              <a:spAutoFit/>
            </a:bodyPr>
            <a:lstStyle/>
            <a:p>
              <a:pPr algn="ctr">
                <a:defRPr/>
              </a:pPr>
              <a:r>
                <a:rPr lang="ko-KR" altLang="en-US" sz="4000" b="1">
                  <a:solidFill>
                    <a:prstClr val="white"/>
                  </a:solidFill>
                  <a:latin typeface="G마켓 산스 Bold"/>
                  <a:ea typeface="G마켓 산스 Bold"/>
                </a:rPr>
                <a:t>소개</a:t>
              </a:r>
              <a:endParaRPr lang="en-US" altLang="ko-KR" sz="1400">
                <a:solidFill>
                  <a:prstClr val="white"/>
                </a:solidFill>
                <a:latin typeface="G마켓 산스 Bold"/>
                <a:ea typeface="G마켓 산스 Bold"/>
              </a:endParaRPr>
            </a:p>
          </p:txBody>
        </p:sp>
        <p:sp>
          <p:nvSpPr>
            <p:cNvPr id="31" name="직사각형 30"/>
            <p:cNvSpPr/>
            <p:nvPr/>
          </p:nvSpPr>
          <p:spPr>
            <a:xfrm>
              <a:off x="2580698" y="4370899"/>
              <a:ext cx="814456" cy="251224"/>
            </a:xfrm>
            <a:prstGeom prst="rect">
              <a:avLst/>
            </a:prstGeom>
          </p:spPr>
          <p:txBody>
            <a:bodyPr wrap="none">
              <a:spAutoFit/>
            </a:bodyPr>
            <a:lstStyle/>
            <a:p>
              <a:pPr algn="ctr">
                <a:defRPr/>
              </a:pPr>
              <a:r>
                <a:rPr lang="en-US" altLang="ko-KR" sz="1050">
                  <a:solidFill>
                    <a:prstClr val="white"/>
                  </a:solidFill>
                  <a:latin typeface="타이포_쌍문동 B"/>
                  <a:ea typeface="타이포_쌍문동 B"/>
                </a:rPr>
                <a:t>contact.jsp</a:t>
              </a:r>
            </a:p>
          </p:txBody>
        </p:sp>
        <p:sp>
          <p:nvSpPr>
            <p:cNvPr id="32" name="직사각형 31"/>
            <p:cNvSpPr/>
            <p:nvPr/>
          </p:nvSpPr>
          <p:spPr>
            <a:xfrm>
              <a:off x="2489717" y="3541024"/>
              <a:ext cx="1059906" cy="276999"/>
            </a:xfrm>
            <a:prstGeom prst="rect">
              <a:avLst/>
            </a:prstGeom>
          </p:spPr>
          <p:txBody>
            <a:bodyPr wrap="none">
              <a:prstTxWarp prst="textArchUp">
                <a:avLst>
                  <a:gd name="adj" fmla="val 10480463"/>
                </a:avLst>
              </a:prstTxWarp>
              <a:noAutofit/>
            </a:bodyPr>
            <a:lstStyle/>
            <a:p>
              <a:pPr algn="ctr">
                <a:defRPr/>
              </a:pPr>
              <a:r>
                <a:rPr lang="en-US" altLang="ko-KR" sz="1600" b="1">
                  <a:solidFill>
                    <a:prstClr val="white"/>
                  </a:solidFill>
                  <a:latin typeface="타이포_쌍문동 B"/>
                  <a:ea typeface="타이포_쌍문동 B"/>
                </a:rPr>
                <a:t>giftU</a:t>
              </a:r>
            </a:p>
          </p:txBody>
        </p:sp>
      </p:grpSp>
      <p:sp>
        <p:nvSpPr>
          <p:cNvPr id="24" name="모서리가 둥근 직사각형 23"/>
          <p:cNvSpPr/>
          <p:nvPr/>
        </p:nvSpPr>
        <p:spPr>
          <a:xfrm>
            <a:off x="1462051" y="4554585"/>
            <a:ext cx="1219814" cy="30172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b="1">
                <a:solidFill>
                  <a:srgbClr val="ED2727"/>
                </a:solidFill>
                <a:latin typeface="타이포_쌍문동 B"/>
                <a:ea typeface="타이포_쌍문동 B"/>
              </a:rPr>
              <a:t>Contact</a:t>
            </a:r>
          </a:p>
        </p:txBody>
      </p:sp>
      <p:pic>
        <p:nvPicPr>
          <p:cNvPr id="33" name="그림 32"/>
          <p:cNvPicPr>
            <a:picLocks noChangeAspect="1"/>
          </p:cNvPicPr>
          <p:nvPr/>
        </p:nvPicPr>
        <p:blipFill rotWithShape="1">
          <a:blip r:embed="rId2"/>
          <a:stretch>
            <a:fillRect/>
          </a:stretch>
        </p:blipFill>
        <p:spPr>
          <a:xfrm>
            <a:off x="3975180" y="2192418"/>
            <a:ext cx="6318259" cy="414752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23" name="그림 22"/>
          <p:cNvPicPr>
            <a:picLocks noChangeAspect="1"/>
          </p:cNvPicPr>
          <p:nvPr/>
        </p:nvPicPr>
        <p:blipFill rotWithShape="1">
          <a:blip r:embed="rId2"/>
          <a:srcRect t="450" b="2060"/>
          <a:stretch>
            <a:fillRect/>
          </a:stretch>
        </p:blipFill>
        <p:spPr>
          <a:xfrm>
            <a:off x="1123329" y="1502851"/>
            <a:ext cx="4540051" cy="5323626"/>
          </a:xfrm>
          <a:prstGeom prst="rect">
            <a:avLst/>
          </a:prstGeom>
        </p:spPr>
      </p:pic>
      <p:sp>
        <p:nvSpPr>
          <p:cNvPr id="36" name="모서리가 둥근 직사각형 168"/>
          <p:cNvSpPr/>
          <p:nvPr/>
        </p:nvSpPr>
        <p:spPr>
          <a:xfrm>
            <a:off x="6156710" y="1143452"/>
            <a:ext cx="1625553" cy="507089"/>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a:solidFill>
                  <a:prstClr val="black">
                    <a:lumMod val="75000"/>
                    <a:lumOff val="25000"/>
                  </a:prstClr>
                </a:solidFill>
                <a:latin typeface="레시피코리아 Medium"/>
                <a:ea typeface="레시피코리아 Medium"/>
              </a:rPr>
              <a:t>아이디 유효성</a:t>
            </a:r>
          </a:p>
        </p:txBody>
      </p:sp>
      <p:pic>
        <p:nvPicPr>
          <p:cNvPr id="37" name="그림 36"/>
          <p:cNvPicPr>
            <a:picLocks noChangeAspect="1"/>
          </p:cNvPicPr>
          <p:nvPr/>
        </p:nvPicPr>
        <p:blipFill rotWithShape="1">
          <a:blip r:embed="rId3"/>
          <a:stretch>
            <a:fillRect/>
          </a:stretch>
        </p:blipFill>
        <p:spPr>
          <a:xfrm>
            <a:off x="6304808" y="1728233"/>
            <a:ext cx="5085761" cy="2735835"/>
          </a:xfrm>
          <a:prstGeom prst="rect">
            <a:avLst/>
          </a:prstGeom>
        </p:spPr>
      </p:pic>
      <p:pic>
        <p:nvPicPr>
          <p:cNvPr id="3" name="그림 2"/>
          <p:cNvPicPr>
            <a:picLocks noChangeAspect="1"/>
          </p:cNvPicPr>
          <p:nvPr/>
        </p:nvPicPr>
        <p:blipFill rotWithShape="1">
          <a:blip r:embed="rId4"/>
          <a:stretch>
            <a:fillRect/>
          </a:stretch>
        </p:blipFill>
        <p:spPr>
          <a:xfrm>
            <a:off x="272822" y="838135"/>
            <a:ext cx="698968" cy="664716"/>
          </a:xfrm>
          <a:prstGeom prst="rect">
            <a:avLst/>
          </a:prstGeom>
        </p:spPr>
      </p:pic>
      <p:sp>
        <p:nvSpPr>
          <p:cNvPr id="38" name="모서리가 둥근 직사각형 37"/>
          <p:cNvSpPr/>
          <p:nvPr/>
        </p:nvSpPr>
        <p:spPr>
          <a:xfrm>
            <a:off x="6918140" y="1770508"/>
            <a:ext cx="1728247" cy="318394"/>
          </a:xfrm>
          <a:prstGeom prst="roundRect">
            <a:avLst>
              <a:gd name="adj" fmla="val 16667"/>
            </a:avLst>
          </a:prstGeom>
          <a:noFill/>
          <a:ln w="25400" cmpd="sng">
            <a:solidFill>
              <a:srgbClr val="FF5050"/>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직사각형 38"/>
          <p:cNvSpPr/>
          <p:nvPr/>
        </p:nvSpPr>
        <p:spPr>
          <a:xfrm>
            <a:off x="8671133" y="2378482"/>
            <a:ext cx="2425438" cy="1954098"/>
          </a:xfrm>
          <a:prstGeom prst="rect">
            <a:avLst/>
          </a:prstGeom>
          <a:noFill/>
          <a:ln w="25400" cmpd="sng">
            <a:solidFill>
              <a:srgbClr val="FF5050"/>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40" name="직선 화살표 연결선 39"/>
          <p:cNvCxnSpPr/>
          <p:nvPr/>
        </p:nvCxnSpPr>
        <p:spPr>
          <a:xfrm rot="16200000" flipH="1">
            <a:off x="8394332" y="2137085"/>
            <a:ext cx="311352" cy="271315"/>
          </a:xfrm>
          <a:prstGeom prst="straightConnector1">
            <a:avLst/>
          </a:prstGeom>
          <a:ln w="25400">
            <a:solidFill>
              <a:srgbClr val="FF505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42" name="표 169"/>
          <p:cNvGraphicFramePr>
            <a:graphicFrameLocks noGrp="1"/>
          </p:cNvGraphicFramePr>
          <p:nvPr/>
        </p:nvGraphicFramePr>
        <p:xfrm>
          <a:off x="6616559" y="5502140"/>
          <a:ext cx="4643445" cy="948057"/>
        </p:xfrm>
        <a:graphic>
          <a:graphicData uri="http://schemas.openxmlformats.org/drawingml/2006/table">
            <a:tbl>
              <a:tblPr firstRow="1" bandRow="1">
                <a:tableStyleId>{5C22544A-7EE6-4342-B048-85BDC9FD1C3A}</a:tableStyleId>
              </a:tblPr>
              <a:tblGrid>
                <a:gridCol w="1660215">
                  <a:extLst>
                    <a:ext uri="{9D8B030D-6E8A-4147-A177-3AD203B41FA5}">
                      <a16:colId xmlns:a16="http://schemas.microsoft.com/office/drawing/2014/main" val="20000"/>
                    </a:ext>
                  </a:extLst>
                </a:gridCol>
                <a:gridCol w="2983230">
                  <a:extLst>
                    <a:ext uri="{9D8B030D-6E8A-4147-A177-3AD203B41FA5}">
                      <a16:colId xmlns:a16="http://schemas.microsoft.com/office/drawing/2014/main" val="20001"/>
                    </a:ext>
                  </a:extLst>
                </a:gridCol>
              </a:tblGrid>
              <a:tr h="316019">
                <a:tc>
                  <a:txBody>
                    <a:bodyPr/>
                    <a:lstStyle/>
                    <a:p>
                      <a:pPr algn="l" latinLnBrk="1">
                        <a:defRPr/>
                      </a:pPr>
                      <a:r>
                        <a:rPr lang="ko-KR" altLang="en-US" sz="1400" b="1" baseline="0">
                          <a:solidFill>
                            <a:schemeClr val="accent5"/>
                          </a:solidFill>
                          <a:latin typeface="G마켓 산스 Bold"/>
                          <a:ea typeface="G마켓 산스 Bold"/>
                        </a:rPr>
                        <a:t>비밀번호</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a:solidFill>
                            <a:schemeClr val="dk1"/>
                          </a:solidFill>
                          <a:latin typeface="에스코어 드림 8 Heavy"/>
                          <a:ea typeface="에스코어 드림 8 Heavy"/>
                        </a:rPr>
                        <a:t>숫자</a:t>
                      </a:r>
                      <a:r>
                        <a:rPr lang="en-US" altLang="ko-KR" sz="1200">
                          <a:solidFill>
                            <a:schemeClr val="dk1"/>
                          </a:solidFill>
                          <a:latin typeface="에스코어 드림 8 Heavy"/>
                          <a:ea typeface="에스코어 드림 8 Heavy"/>
                        </a:rPr>
                        <a:t>,</a:t>
                      </a:r>
                      <a:r>
                        <a:rPr lang="ko-KR" altLang="en-US" sz="1200">
                          <a:solidFill>
                            <a:schemeClr val="dk1"/>
                          </a:solidFill>
                          <a:latin typeface="에스코어 드림 8 Heavy"/>
                          <a:ea typeface="에스코어 드림 8 Heavy"/>
                        </a:rPr>
                        <a:t>영문</a:t>
                      </a:r>
                      <a:r>
                        <a:rPr lang="en-US" altLang="ko-KR" sz="1200">
                          <a:solidFill>
                            <a:schemeClr val="dk1"/>
                          </a:solidFill>
                          <a:latin typeface="에스코어 드림 8 Heavy"/>
                          <a:ea typeface="에스코어 드림 8 Heavy"/>
                        </a:rPr>
                        <a:t>,</a:t>
                      </a:r>
                      <a:r>
                        <a:rPr lang="ko-KR" altLang="en-US" sz="1200">
                          <a:solidFill>
                            <a:schemeClr val="dk1"/>
                          </a:solidFill>
                          <a:latin typeface="에스코어 드림 8 Heavy"/>
                          <a:ea typeface="에스코어 드림 8 Heavy"/>
                        </a:rPr>
                        <a:t>기호 포함 </a:t>
                      </a:r>
                      <a:r>
                        <a:rPr lang="en-US" altLang="ko-KR" sz="1200">
                          <a:solidFill>
                            <a:schemeClr val="dk1"/>
                          </a:solidFill>
                          <a:latin typeface="에스코어 드림 8 Heavy"/>
                          <a:ea typeface="에스코어 드림 8 Heavy"/>
                        </a:rPr>
                        <a:t>8</a:t>
                      </a:r>
                      <a:r>
                        <a:rPr lang="ko-KR" altLang="en-US" sz="1200">
                          <a:solidFill>
                            <a:schemeClr val="dk1"/>
                          </a:solidFill>
                          <a:latin typeface="에스코어 드림 8 Heavy"/>
                          <a:ea typeface="에스코어 드림 8 Heavy"/>
                        </a:rPr>
                        <a:t>자이상</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6019">
                <a:tc>
                  <a:txBody>
                    <a:bodyPr/>
                    <a:lstStyle/>
                    <a:p>
                      <a:pPr algn="l" latinLnBrk="1">
                        <a:defRPr/>
                      </a:pPr>
                      <a:r>
                        <a:rPr lang="ko-KR" altLang="en-US" sz="1400" b="1" baseline="0">
                          <a:solidFill>
                            <a:schemeClr val="accent5"/>
                          </a:solidFill>
                          <a:latin typeface="G마켓 산스 Bold"/>
                          <a:ea typeface="G마켓 산스 Bold"/>
                        </a:rPr>
                        <a:t>주소</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b="1">
                          <a:solidFill>
                            <a:schemeClr val="dk1"/>
                          </a:solidFill>
                          <a:latin typeface="에스코어 드림 8 Heavy"/>
                          <a:ea typeface="에스코어 드림 8 Heavy"/>
                        </a:rPr>
                        <a:t>다음 </a:t>
                      </a:r>
                      <a:r>
                        <a:rPr lang="en-US" altLang="ko-KR" sz="1200" b="1">
                          <a:solidFill>
                            <a:schemeClr val="dk1"/>
                          </a:solidFill>
                          <a:latin typeface="에스코어 드림 8 Heavy"/>
                          <a:ea typeface="에스코어 드림 8 Heavy"/>
                        </a:rPr>
                        <a:t>API</a:t>
                      </a:r>
                      <a:r>
                        <a:rPr lang="ko-KR" altLang="en-US" sz="1200" b="1">
                          <a:solidFill>
                            <a:schemeClr val="dk1"/>
                          </a:solidFill>
                          <a:latin typeface="에스코어 드림 8 Heavy"/>
                          <a:ea typeface="에스코어 드림 8 Heavy"/>
                        </a:rPr>
                        <a:t>활용</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6019">
                <a:tc>
                  <a:txBody>
                    <a:bodyPr/>
                    <a:lstStyle/>
                    <a:p>
                      <a:pPr algn="l" latinLnBrk="1">
                        <a:defRPr/>
                      </a:pPr>
                      <a:r>
                        <a:rPr lang="ko-KR" altLang="en-US" sz="1400" b="1" baseline="0">
                          <a:solidFill>
                            <a:schemeClr val="accent5"/>
                          </a:solidFill>
                          <a:latin typeface="G마켓 산스 Bold"/>
                          <a:ea typeface="G마켓 산스 Bold"/>
                        </a:rPr>
                        <a:t>기념일</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b="1">
                          <a:solidFill>
                            <a:schemeClr val="dk1"/>
                          </a:solidFill>
                          <a:latin typeface="에스코어 드림 8 Heavy"/>
                          <a:ea typeface="에스코어 드림 8 Heavy"/>
                        </a:rPr>
                        <a:t>선택사항으로 기념일 등록</a:t>
                      </a:r>
                      <a:r>
                        <a:rPr lang="en-US" altLang="ko-KR" sz="1200" b="1">
                          <a:solidFill>
                            <a:schemeClr val="dk1"/>
                          </a:solidFill>
                          <a:latin typeface="에스코어 드림 8 Heavy"/>
                          <a:ea typeface="에스코어 드림 8 Heavy"/>
                        </a:rPr>
                        <a:t>(</a:t>
                      </a:r>
                      <a:r>
                        <a:rPr lang="ko-KR" altLang="en-US" sz="1200" b="1">
                          <a:solidFill>
                            <a:schemeClr val="dk1"/>
                          </a:solidFill>
                          <a:latin typeface="에스코어 드림 8 Heavy"/>
                          <a:ea typeface="에스코어 드림 8 Heavy"/>
                        </a:rPr>
                        <a:t>팝업창 띄움</a:t>
                      </a:r>
                      <a:r>
                        <a:rPr lang="en-US" altLang="ko-KR" sz="1200" b="1">
                          <a:solidFill>
                            <a:schemeClr val="dk1"/>
                          </a:solidFill>
                          <a:latin typeface="에스코어 드림 8 Heavy"/>
                          <a:ea typeface="에스코어 드림 8 Heavy"/>
                        </a:rPr>
                        <a:t>)</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4" name="모서리가 둥근 직사각형 90"/>
          <p:cNvSpPr/>
          <p:nvPr/>
        </p:nvSpPr>
        <p:spPr>
          <a:xfrm>
            <a:off x="1016442" y="958095"/>
            <a:ext cx="174252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회원가입</a:t>
            </a:r>
          </a:p>
        </p:txBody>
      </p:sp>
      <p:sp>
        <p:nvSpPr>
          <p:cNvPr id="45" name="모서리가 둥근 직사각형 168"/>
          <p:cNvSpPr/>
          <p:nvPr/>
        </p:nvSpPr>
        <p:spPr>
          <a:xfrm>
            <a:off x="6402041" y="4874624"/>
            <a:ext cx="1906387" cy="507089"/>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en-US" altLang="ko-KR" sz="1600">
                <a:solidFill>
                  <a:prstClr val="black">
                    <a:lumMod val="75000"/>
                    <a:lumOff val="25000"/>
                  </a:prstClr>
                </a:solidFill>
                <a:latin typeface="레시피코리아 Medium"/>
                <a:ea typeface="레시피코리아 Medium"/>
              </a:rPr>
              <a:t>+ </a:t>
            </a:r>
            <a:r>
              <a:rPr lang="ko-KR" altLang="en-US" sz="1600">
                <a:solidFill>
                  <a:prstClr val="black">
                    <a:lumMod val="75000"/>
                    <a:lumOff val="25000"/>
                  </a:prstClr>
                </a:solidFill>
                <a:latin typeface="레시피코리아 Medium"/>
                <a:ea typeface="레시피코리아 Medium"/>
              </a:rPr>
              <a:t>다른 유효성 기능</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par>
                          <p:cTn id="15" fill="hold">
                            <p:stCondLst>
                              <p:cond delay="1"/>
                            </p:stCondLst>
                            <p:childTnLst>
                              <p:par>
                                <p:cTn id="16" presetID="3" presetClass="entr" presetSubtype="10" fill="hold" grpId="2"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childTnLst>
                          </p:cTn>
                        </p:par>
                        <p:par>
                          <p:cTn id="19" fill="hold">
                            <p:stCondLst>
                              <p:cond delay="501"/>
                            </p:stCondLst>
                            <p:childTnLst>
                              <p:par>
                                <p:cTn id="20" presetID="1" presetClass="entr" presetSubtype="0" fill="hold" grpId="3"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4" nodeType="click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1" animBg="1"/>
      <p:bldP spid="39" grpId="3" animBg="1"/>
      <p:bldP spid="40" grpId="2" animBg="1"/>
      <p:bldP spid="45"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158" name="그림 149"/>
          <p:cNvPicPr>
            <a:picLocks noChangeAspect="1"/>
          </p:cNvPicPr>
          <p:nvPr/>
        </p:nvPicPr>
        <p:blipFill rotWithShape="1">
          <a:blip r:embed="rId2"/>
          <a:stretch>
            <a:fillRect/>
          </a:stretch>
        </p:blipFill>
        <p:spPr>
          <a:xfrm>
            <a:off x="428908" y="1424907"/>
            <a:ext cx="4862679" cy="2452993"/>
          </a:xfrm>
          <a:prstGeom prst="roundRect">
            <a:avLst>
              <a:gd name="adj" fmla="val 16667"/>
            </a:avLst>
          </a:prstGeom>
        </p:spPr>
      </p:pic>
      <p:pic>
        <p:nvPicPr>
          <p:cNvPr id="159" name="그림 151"/>
          <p:cNvPicPr>
            <a:picLocks noChangeAspect="1"/>
          </p:cNvPicPr>
          <p:nvPr/>
        </p:nvPicPr>
        <p:blipFill rotWithShape="1">
          <a:blip r:embed="rId3"/>
          <a:stretch>
            <a:fillRect/>
          </a:stretch>
        </p:blipFill>
        <p:spPr>
          <a:xfrm>
            <a:off x="6949736" y="4052545"/>
            <a:ext cx="3995589" cy="2455389"/>
          </a:xfrm>
          <a:prstGeom prst="rect">
            <a:avLst/>
          </a:prstGeom>
        </p:spPr>
      </p:pic>
      <p:pic>
        <p:nvPicPr>
          <p:cNvPr id="160" name="그림 152"/>
          <p:cNvPicPr>
            <a:picLocks noChangeAspect="1"/>
          </p:cNvPicPr>
          <p:nvPr/>
        </p:nvPicPr>
        <p:blipFill rotWithShape="1">
          <a:blip r:embed="rId4"/>
          <a:stretch>
            <a:fillRect/>
          </a:stretch>
        </p:blipFill>
        <p:spPr>
          <a:xfrm>
            <a:off x="6392662" y="3997542"/>
            <a:ext cx="879870" cy="613221"/>
          </a:xfrm>
          <a:prstGeom prst="rect">
            <a:avLst/>
          </a:prstGeom>
        </p:spPr>
      </p:pic>
      <p:pic>
        <p:nvPicPr>
          <p:cNvPr id="161" name="그림 154"/>
          <p:cNvPicPr>
            <a:picLocks noChangeAspect="1"/>
          </p:cNvPicPr>
          <p:nvPr/>
        </p:nvPicPr>
        <p:blipFill rotWithShape="1">
          <a:blip r:embed="rId5"/>
          <a:srcRect l="30380" r="9050" b="15990"/>
          <a:stretch>
            <a:fillRect/>
          </a:stretch>
        </p:blipFill>
        <p:spPr>
          <a:xfrm>
            <a:off x="6878317" y="1256600"/>
            <a:ext cx="2644056" cy="451896"/>
          </a:xfrm>
          <a:prstGeom prst="rect">
            <a:avLst/>
          </a:prstGeom>
          <a:ln w="28575">
            <a:solidFill>
              <a:srgbClr val="9BE5C8"/>
            </a:solidFill>
          </a:ln>
        </p:spPr>
      </p:pic>
      <p:pic>
        <p:nvPicPr>
          <p:cNvPr id="162" name="그림 156"/>
          <p:cNvPicPr>
            <a:picLocks noChangeAspect="1"/>
          </p:cNvPicPr>
          <p:nvPr/>
        </p:nvPicPr>
        <p:blipFill rotWithShape="1">
          <a:blip r:embed="rId6"/>
          <a:stretch>
            <a:fillRect/>
          </a:stretch>
        </p:blipFill>
        <p:spPr>
          <a:xfrm>
            <a:off x="6868456" y="1778534"/>
            <a:ext cx="3615614" cy="2099366"/>
          </a:xfrm>
          <a:prstGeom prst="rect">
            <a:avLst/>
          </a:prstGeom>
        </p:spPr>
      </p:pic>
      <p:sp>
        <p:nvSpPr>
          <p:cNvPr id="163" name="직사각형 2"/>
          <p:cNvSpPr/>
          <p:nvPr/>
        </p:nvSpPr>
        <p:spPr>
          <a:xfrm>
            <a:off x="126752" y="3789115"/>
            <a:ext cx="6239773" cy="2412271"/>
          </a:xfrm>
          <a:prstGeom prst="rect">
            <a:avLst/>
          </a:prstGeom>
        </p:spPr>
        <p:txBody>
          <a:bodyPr wrap="square">
            <a:spAutoFit/>
          </a:bodyPr>
          <a:lstStyle/>
          <a:p>
            <a:pPr algn="ctr">
              <a:defRPr/>
            </a:pPr>
            <a:endParaRPr lang="ko-KR" altLang="en-US" sz="2800" b="1">
              <a:solidFill>
                <a:srgbClr val="00B050"/>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sz="2000" b="1">
                <a:solidFill>
                  <a:srgbClr val="00B050"/>
                </a:solidFill>
                <a:effectLst>
                  <a:outerShdw blurRad="38100" dist="38100" dir="2700000" algn="tl">
                    <a:srgbClr val="000000">
                      <a:alpha val="43140"/>
                    </a:srgbClr>
                  </a:outerShdw>
                </a:effectLst>
                <a:latin typeface="레시피코리아 Medium"/>
                <a:ea typeface="레시피코리아 Medium"/>
              </a:rPr>
              <a:t>로그인 성공시</a:t>
            </a:r>
          </a:p>
          <a:p>
            <a:pPr algn="ctr">
              <a:lnSpc>
                <a:spcPct val="150000"/>
              </a:lnSpc>
              <a:spcBef>
                <a:spcPts val="0"/>
              </a:spcBef>
              <a:defRPr/>
            </a:pPr>
            <a:r>
              <a:rPr lang="ko-KR" altLang="en-US" sz="1600">
                <a:solidFill>
                  <a:schemeClr val="dk1"/>
                </a:solidFill>
                <a:latin typeface="에스코어 드림 6 Bold"/>
                <a:ea typeface="에스코어 드림 6 Bold"/>
              </a:rPr>
              <a:t> 메인 상단</a:t>
            </a:r>
            <a:r>
              <a:rPr lang="en-US" altLang="ko-KR" sz="1600">
                <a:solidFill>
                  <a:schemeClr val="dk1"/>
                </a:solidFill>
                <a:latin typeface="에스코어 드림 6 Bold"/>
                <a:ea typeface="에스코어 드림 6 Bold"/>
              </a:rPr>
              <a:t> </a:t>
            </a:r>
            <a:r>
              <a:rPr lang="ko-KR" altLang="en-US" sz="1600">
                <a:solidFill>
                  <a:schemeClr val="dk1"/>
                </a:solidFill>
                <a:latin typeface="에스코어 드림 6 Bold"/>
                <a:ea typeface="에스코어 드림 6 Bold"/>
              </a:rPr>
              <a:t>아이디 </a:t>
            </a:r>
            <a:r>
              <a:rPr lang="en-US" altLang="ko-KR" sz="1600" b="1">
                <a:solidFill>
                  <a:schemeClr val="dk1"/>
                </a:solidFill>
                <a:latin typeface="에스코어 드림 6 Bold"/>
                <a:ea typeface="에스코어 드림 6 Bold"/>
              </a:rPr>
              <a:t>session</a:t>
            </a:r>
            <a:r>
              <a:rPr lang="ko-KR" altLang="en-US" sz="1600">
                <a:solidFill>
                  <a:schemeClr val="dk1"/>
                </a:solidFill>
                <a:latin typeface="에스코어 드림 6 Bold"/>
                <a:ea typeface="에스코어 드림 6 Bold"/>
              </a:rPr>
              <a:t>유지</a:t>
            </a:r>
          </a:p>
          <a:p>
            <a:pPr algn="ctr">
              <a:lnSpc>
                <a:spcPct val="150000"/>
              </a:lnSpc>
              <a:spcBef>
                <a:spcPts val="0"/>
              </a:spcBef>
              <a:defRPr/>
            </a:pPr>
            <a:r>
              <a:rPr lang="ko-KR" altLang="en-US" sz="1600">
                <a:solidFill>
                  <a:schemeClr val="dk1"/>
                </a:solidFill>
                <a:latin typeface="에스코어 드림 6 Bold"/>
                <a:ea typeface="에스코어 드림 6 Bold"/>
              </a:rPr>
              <a:t>   설정한 기념일 </a:t>
            </a:r>
            <a:r>
              <a:rPr lang="en-US" altLang="ko-KR" sz="1600" b="1">
                <a:solidFill>
                  <a:schemeClr val="dk1"/>
                </a:solidFill>
                <a:latin typeface="에스코어 드림 6 Bold"/>
                <a:ea typeface="에스코어 드림 6 Bold"/>
              </a:rPr>
              <a:t>D-Day </a:t>
            </a:r>
            <a:r>
              <a:rPr lang="ko-KR" altLang="en-US" sz="1600" b="1">
                <a:solidFill>
                  <a:schemeClr val="dk1"/>
                </a:solidFill>
                <a:latin typeface="에스코어 드림 6 Bold"/>
                <a:ea typeface="에스코어 드림 6 Bold"/>
              </a:rPr>
              <a:t>팝업창 </a:t>
            </a:r>
            <a:r>
              <a:rPr lang="ko-KR" altLang="en-US" sz="1600">
                <a:solidFill>
                  <a:schemeClr val="dk1"/>
                </a:solidFill>
                <a:latin typeface="에스코어 드림 6 Bold"/>
                <a:ea typeface="에스코어 드림 6 Bold"/>
              </a:rPr>
              <a:t>띄우기</a:t>
            </a:r>
          </a:p>
          <a:p>
            <a:pPr algn="ctr">
              <a:spcBef>
                <a:spcPts val="20"/>
              </a:spcBef>
              <a:defRPr/>
            </a:pPr>
            <a:endParaRPr lang="en-US" altLang="ko-KR" sz="2000" b="1">
              <a:solidFill>
                <a:srgbClr val="3A3C84"/>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sz="2000" b="1">
                <a:solidFill>
                  <a:srgbClr val="ED2727"/>
                </a:solidFill>
                <a:effectLst>
                  <a:outerShdw blurRad="76200" dist="76200" dir="2700000" algn="ctr" rotWithShape="0">
                    <a:srgbClr val="000000">
                      <a:alpha val="50000"/>
                    </a:srgbClr>
                  </a:outerShdw>
                </a:effectLst>
                <a:latin typeface="레시피코리아 Medium"/>
                <a:ea typeface="레시피코리아 Medium"/>
              </a:rPr>
              <a:t>로그인 실패시</a:t>
            </a:r>
          </a:p>
          <a:p>
            <a:pPr algn="ctr">
              <a:defRPr/>
            </a:pPr>
            <a:r>
              <a:rPr lang="ko-KR" altLang="en-US" sz="1600">
                <a:latin typeface="에스코어 드림 6 Bold"/>
                <a:ea typeface="에스코어 드림 6 Bold"/>
              </a:rPr>
              <a:t> 하단에 유효성 체크 메세지 띄우기</a:t>
            </a:r>
            <a:endParaRPr lang="en-US" altLang="ko-KR" sz="1600">
              <a:latin typeface="에스코어 드림 6 Bold"/>
              <a:ea typeface="에스코어 드림 6 Bold"/>
            </a:endParaRPr>
          </a:p>
        </p:txBody>
      </p:sp>
      <p:pic>
        <p:nvPicPr>
          <p:cNvPr id="164" name="그림 20"/>
          <p:cNvPicPr>
            <a:picLocks noChangeAspect="1"/>
          </p:cNvPicPr>
          <p:nvPr/>
        </p:nvPicPr>
        <p:blipFill rotWithShape="1">
          <a:blip r:embed="rId7"/>
          <a:stretch>
            <a:fillRect/>
          </a:stretch>
        </p:blipFill>
        <p:spPr>
          <a:xfrm>
            <a:off x="272822" y="838135"/>
            <a:ext cx="698968" cy="664716"/>
          </a:xfrm>
          <a:prstGeom prst="rect">
            <a:avLst/>
          </a:prstGeom>
        </p:spPr>
      </p:pic>
      <p:sp>
        <p:nvSpPr>
          <p:cNvPr id="165" name="모서리가 둥근 직사각형 90"/>
          <p:cNvSpPr/>
          <p:nvPr/>
        </p:nvSpPr>
        <p:spPr>
          <a:xfrm>
            <a:off x="843021" y="944706"/>
            <a:ext cx="174252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로그인</a:t>
            </a:r>
          </a:p>
        </p:txBody>
      </p:sp>
      <p:sp>
        <p:nvSpPr>
          <p:cNvPr id="166" name="모서리가 둥근 직사각형 168"/>
          <p:cNvSpPr/>
          <p:nvPr/>
        </p:nvSpPr>
        <p:spPr>
          <a:xfrm>
            <a:off x="9522373" y="1239610"/>
            <a:ext cx="1786287" cy="495960"/>
          </a:xfrm>
          <a:prstGeom prst="roundRect">
            <a:avLst>
              <a:gd name="adj" fmla="val 50000"/>
            </a:avLst>
          </a:prstGeom>
          <a:pattFill prst="dkUpDiag">
            <a:fgClr>
              <a:srgbClr val="9BE5C8"/>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b="1">
                <a:solidFill>
                  <a:schemeClr val="dk1"/>
                </a:solidFill>
                <a:latin typeface="G마켓 산스 Bold"/>
                <a:ea typeface="G마켓 산스 Bold"/>
              </a:rPr>
              <a:t>로그인 성공</a:t>
            </a:r>
          </a:p>
        </p:txBody>
      </p:sp>
      <p:pic>
        <p:nvPicPr>
          <p:cNvPr id="167" name="그림 150"/>
          <p:cNvPicPr>
            <a:picLocks noChangeAspect="1"/>
          </p:cNvPicPr>
          <p:nvPr/>
        </p:nvPicPr>
        <p:blipFill rotWithShape="1">
          <a:blip r:embed="rId8"/>
          <a:stretch>
            <a:fillRect/>
          </a:stretch>
        </p:blipFill>
        <p:spPr>
          <a:xfrm>
            <a:off x="6361129" y="1170493"/>
            <a:ext cx="832572" cy="566481"/>
          </a:xfrm>
          <a:prstGeom prst="rect">
            <a:avLst/>
          </a:prstGeom>
        </p:spPr>
      </p:pic>
      <p:sp>
        <p:nvSpPr>
          <p:cNvPr id="168" name="모서리가 둥근 직사각형 168"/>
          <p:cNvSpPr/>
          <p:nvPr/>
        </p:nvSpPr>
        <p:spPr>
          <a:xfrm>
            <a:off x="9674772" y="4044840"/>
            <a:ext cx="1786287" cy="495960"/>
          </a:xfrm>
          <a:prstGeom prst="roundRect">
            <a:avLst>
              <a:gd name="adj" fmla="val 50000"/>
            </a:avLst>
          </a:prstGeom>
          <a:pattFill prst="dkUpDiag">
            <a:fgClr>
              <a:srgbClr val="FFE7D8"/>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b="1">
                <a:solidFill>
                  <a:schemeClr val="dk1"/>
                </a:solidFill>
                <a:latin typeface="G마켓 산스 Bold"/>
                <a:ea typeface="G마켓 산스 Bold"/>
              </a:rPr>
              <a:t>로그인 실패</a:t>
            </a:r>
          </a:p>
        </p:txBody>
      </p:sp>
      <p:sp>
        <p:nvSpPr>
          <p:cNvPr id="169" name="직사각형 38"/>
          <p:cNvSpPr/>
          <p:nvPr/>
        </p:nvSpPr>
        <p:spPr>
          <a:xfrm>
            <a:off x="1761014" y="2801356"/>
            <a:ext cx="1499895" cy="201857"/>
          </a:xfrm>
          <a:prstGeom prst="rect">
            <a:avLst/>
          </a:prstGeom>
          <a:noFill/>
          <a:ln w="25400" cmpd="sng">
            <a:solidFill>
              <a:schemeClr val="accent1"/>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0" name="TextBox 320"/>
          <p:cNvSpPr txBox="1"/>
          <p:nvPr/>
        </p:nvSpPr>
        <p:spPr>
          <a:xfrm>
            <a:off x="3450494" y="1856476"/>
            <a:ext cx="3169347" cy="818144"/>
          </a:xfrm>
          <a:prstGeom prst="rect">
            <a:avLst/>
          </a:prstGeom>
        </p:spPr>
        <p:txBody>
          <a:bodyPr wrap="square">
            <a:spAutoFit/>
          </a:bodyPr>
          <a:lstStyle/>
          <a:p>
            <a:pPr algn="ctr">
              <a:defRPr/>
            </a:pPr>
            <a:r>
              <a:rPr lang="ko-KR" altLang="en-US" sz="1600" b="1">
                <a:solidFill>
                  <a:schemeClr val="dk1"/>
                </a:solidFill>
                <a:effectLst>
                  <a:outerShdw blurRad="76200" dist="76200" dir="2700000" algn="ctr" rotWithShape="0">
                    <a:srgbClr val="000000">
                      <a:alpha val="50000"/>
                    </a:srgbClr>
                  </a:outerShdw>
                </a:effectLst>
                <a:latin typeface="G마켓 산스 Bold"/>
                <a:ea typeface="G마켓 산스 Bold"/>
              </a:rPr>
              <a:t>로그인 상태 유지 </a:t>
            </a:r>
          </a:p>
          <a:p>
            <a:pPr algn="ctr">
              <a:defRPr/>
            </a:pPr>
            <a:r>
              <a:rPr lang="ko-KR" altLang="en-US" sz="1600" b="1">
                <a:solidFill>
                  <a:schemeClr val="dk1"/>
                </a:solidFill>
                <a:effectLst>
                  <a:outerShdw blurRad="76200" dist="76200" dir="2700000" algn="ctr" rotWithShape="0">
                    <a:srgbClr val="000000">
                      <a:alpha val="50000"/>
                    </a:srgbClr>
                  </a:outerShdw>
                </a:effectLst>
                <a:latin typeface="G마켓 산스 Bold"/>
                <a:ea typeface="G마켓 산스 Bold"/>
              </a:rPr>
              <a:t>클릭 후 로그인 시 </a:t>
            </a:r>
          </a:p>
          <a:p>
            <a:pPr algn="ctr">
              <a:defRPr/>
            </a:pPr>
            <a:r>
              <a:rPr lang="en-US" altLang="ko-KR" sz="1600" b="1">
                <a:solidFill>
                  <a:schemeClr val="accent5"/>
                </a:solidFill>
                <a:effectLst>
                  <a:outerShdw blurRad="76200" dist="76200" dir="2700000" algn="ctr" rotWithShape="0">
                    <a:srgbClr val="000000">
                      <a:alpha val="50000"/>
                    </a:srgbClr>
                  </a:outerShdw>
                </a:effectLst>
                <a:latin typeface="G마켓 산스 Bold"/>
                <a:ea typeface="G마켓 산스 Bold"/>
              </a:rPr>
              <a:t>10</a:t>
            </a:r>
            <a:r>
              <a:rPr lang="ko-KR" altLang="en-US" sz="1600" b="1">
                <a:solidFill>
                  <a:schemeClr val="accent5"/>
                </a:solidFill>
                <a:effectLst>
                  <a:outerShdw blurRad="76200" dist="76200" dir="2700000" algn="ctr" rotWithShape="0">
                    <a:srgbClr val="000000">
                      <a:alpha val="50000"/>
                    </a:srgbClr>
                  </a:outerShdw>
                </a:effectLst>
                <a:latin typeface="G마켓 산스 Bold"/>
                <a:ea typeface="G마켓 산스 Bold"/>
              </a:rPr>
              <a:t>일간</a:t>
            </a:r>
            <a:r>
              <a:rPr lang="ko-KR" altLang="en-US" sz="1600" b="1">
                <a:solidFill>
                  <a:schemeClr val="dk1"/>
                </a:solidFill>
                <a:effectLst>
                  <a:outerShdw blurRad="76200" dist="76200" dir="2700000" algn="ctr" rotWithShape="0">
                    <a:srgbClr val="000000">
                      <a:alpha val="50000"/>
                    </a:srgbClr>
                  </a:outerShdw>
                </a:effectLst>
                <a:latin typeface="G마켓 산스 Bold"/>
                <a:ea typeface="G마켓 산스 Bold"/>
              </a:rPr>
              <a:t> 로그인 상태 유지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6" grpId="1" animBg="1"/>
      <p:bldP spid="168" grpId="2" animBg="1"/>
      <p:bldP spid="169" grpId="3" animBg="1"/>
      <p:bldP spid="170" grpId="4"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21" name="모서리가 둥근 직사각형 90"/>
          <p:cNvSpPr/>
          <p:nvPr/>
        </p:nvSpPr>
        <p:spPr>
          <a:xfrm>
            <a:off x="1067383" y="1015921"/>
            <a:ext cx="3177186"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회원정보  관리</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수정</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 </a:t>
            </a:r>
          </a:p>
        </p:txBody>
      </p:sp>
      <p:sp>
        <p:nvSpPr>
          <p:cNvPr id="122" name="직사각형 90"/>
          <p:cNvSpPr/>
          <p:nvPr/>
        </p:nvSpPr>
        <p:spPr>
          <a:xfrm>
            <a:off x="804631" y="5701449"/>
            <a:ext cx="1093868" cy="316445"/>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pic>
        <p:nvPicPr>
          <p:cNvPr id="123" name="그림 103"/>
          <p:cNvPicPr>
            <a:picLocks noChangeAspect="1"/>
          </p:cNvPicPr>
          <p:nvPr/>
        </p:nvPicPr>
        <p:blipFill rotWithShape="1">
          <a:blip r:embed="rId2"/>
          <a:stretch>
            <a:fillRect/>
          </a:stretch>
        </p:blipFill>
        <p:spPr>
          <a:xfrm>
            <a:off x="861816" y="1791976"/>
            <a:ext cx="4998858" cy="4334562"/>
          </a:xfrm>
          <a:prstGeom prst="rect">
            <a:avLst/>
          </a:prstGeom>
        </p:spPr>
      </p:pic>
      <p:pic>
        <p:nvPicPr>
          <p:cNvPr id="124" name="그림 107"/>
          <p:cNvPicPr>
            <a:picLocks noChangeAspect="1"/>
          </p:cNvPicPr>
          <p:nvPr/>
        </p:nvPicPr>
        <p:blipFill rotWithShape="1">
          <a:blip r:embed="rId3"/>
          <a:stretch>
            <a:fillRect/>
          </a:stretch>
        </p:blipFill>
        <p:spPr>
          <a:xfrm>
            <a:off x="6639232" y="1727654"/>
            <a:ext cx="4844449" cy="4236171"/>
          </a:xfrm>
          <a:prstGeom prst="rect">
            <a:avLst/>
          </a:prstGeom>
        </p:spPr>
      </p:pic>
      <p:pic>
        <p:nvPicPr>
          <p:cNvPr id="125" name="그림 111"/>
          <p:cNvPicPr>
            <a:picLocks noChangeAspect="1"/>
          </p:cNvPicPr>
          <p:nvPr/>
        </p:nvPicPr>
        <p:blipFill rotWithShape="1">
          <a:blip r:embed="rId4"/>
          <a:stretch>
            <a:fillRect/>
          </a:stretch>
        </p:blipFill>
        <p:spPr>
          <a:xfrm>
            <a:off x="1939478" y="5930157"/>
            <a:ext cx="359179" cy="359179"/>
          </a:xfrm>
          <a:prstGeom prst="rect">
            <a:avLst/>
          </a:prstGeom>
        </p:spPr>
      </p:pic>
      <p:sp>
        <p:nvSpPr>
          <p:cNvPr id="126" name="직사각형 113"/>
          <p:cNvSpPr/>
          <p:nvPr/>
        </p:nvSpPr>
        <p:spPr>
          <a:xfrm>
            <a:off x="6818832" y="3616646"/>
            <a:ext cx="4575926" cy="265129"/>
          </a:xfrm>
          <a:prstGeom prst="rect">
            <a:avLst/>
          </a:prstGeom>
          <a:noFill/>
          <a:ln w="25400" cmpd="sng">
            <a:solidFill>
              <a:srgbClr val="6182D6"/>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7" name="모서리가 둥근 직사각형 117"/>
          <p:cNvSpPr/>
          <p:nvPr/>
        </p:nvSpPr>
        <p:spPr>
          <a:xfrm>
            <a:off x="8088294" y="5585376"/>
            <a:ext cx="905757" cy="274295"/>
          </a:xfrm>
          <a:prstGeom prst="roundRect">
            <a:avLst>
              <a:gd name="adj" fmla="val 16667"/>
            </a:avLst>
          </a:prstGeom>
          <a:noFill/>
          <a:ln w="25400" cmpd="sng">
            <a:solidFill>
              <a:srgbClr val="FF5050"/>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28" name="직선 화살표 연결선 114"/>
          <p:cNvCxnSpPr/>
          <p:nvPr/>
        </p:nvCxnSpPr>
        <p:spPr>
          <a:xfrm flipV="1">
            <a:off x="3571875" y="3845739"/>
            <a:ext cx="3246957" cy="1855710"/>
          </a:xfrm>
          <a:prstGeom prst="straightConnector1">
            <a:avLst/>
          </a:prstGeom>
          <a:ln w="25400">
            <a:solidFill>
              <a:srgbClr val="FF505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29" name="그림 118"/>
          <p:cNvPicPr>
            <a:picLocks noChangeAspect="1"/>
          </p:cNvPicPr>
          <p:nvPr/>
        </p:nvPicPr>
        <p:blipFill rotWithShape="1">
          <a:blip r:embed="rId5"/>
          <a:stretch>
            <a:fillRect/>
          </a:stretch>
        </p:blipFill>
        <p:spPr>
          <a:xfrm>
            <a:off x="533938" y="1642183"/>
            <a:ext cx="5462392" cy="5194759"/>
          </a:xfrm>
          <a:prstGeom prst="rect">
            <a:avLst/>
          </a:prstGeom>
        </p:spPr>
      </p:pic>
      <p:sp>
        <p:nvSpPr>
          <p:cNvPr id="130" name="직사각형 119"/>
          <p:cNvSpPr/>
          <p:nvPr/>
        </p:nvSpPr>
        <p:spPr>
          <a:xfrm>
            <a:off x="660565" y="4894473"/>
            <a:ext cx="5187785" cy="267913"/>
          </a:xfrm>
          <a:prstGeom prst="rect">
            <a:avLst/>
          </a:prstGeom>
          <a:noFill/>
          <a:ln w="25400" cmpd="sng">
            <a:solidFill>
              <a:srgbClr val="6182D6"/>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31" name="그림 3"/>
          <p:cNvPicPr>
            <a:picLocks noChangeAspect="1"/>
          </p:cNvPicPr>
          <p:nvPr/>
        </p:nvPicPr>
        <p:blipFill rotWithShape="1">
          <a:blip r:embed="rId6"/>
          <a:stretch>
            <a:fillRect/>
          </a:stretch>
        </p:blipFill>
        <p:spPr>
          <a:xfrm>
            <a:off x="533938" y="736312"/>
            <a:ext cx="833551" cy="833551"/>
          </a:xfrm>
          <a:prstGeom prst="rect">
            <a:avLst/>
          </a:prstGeom>
        </p:spPr>
      </p:pic>
      <p:sp>
        <p:nvSpPr>
          <p:cNvPr id="132" name="직사각형 113"/>
          <p:cNvSpPr/>
          <p:nvPr/>
        </p:nvSpPr>
        <p:spPr>
          <a:xfrm>
            <a:off x="501420" y="1609319"/>
            <a:ext cx="5456539" cy="5248681"/>
          </a:xfrm>
          <a:prstGeom prst="rect">
            <a:avLst/>
          </a:prstGeom>
          <a:noFill/>
          <a:ln w="25400" cmpd="sng">
            <a:solidFill>
              <a:srgbClr val="6182D6"/>
            </a:solidFill>
            <a:prstDash val="soli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blinds(horizontal)">
                                      <p:cBhvr>
                                        <p:cTn id="11" dur="500"/>
                                        <p:tgtEl>
                                          <p:spTgt spid="12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grpId="3"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4"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animBg="1"/>
      <p:bldP spid="127" grpId="2" animBg="1"/>
      <p:bldP spid="128" grpId="0" animBg="1"/>
      <p:bldP spid="130" grpId="3" animBg="1"/>
      <p:bldP spid="132" grpId="4"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24" name="타원 79"/>
          <p:cNvSpPr/>
          <p:nvPr/>
        </p:nvSpPr>
        <p:spPr>
          <a:xfrm>
            <a:off x="753529" y="1663705"/>
            <a:ext cx="1226814" cy="1226816"/>
          </a:xfrm>
          <a:prstGeom prst="ellipse">
            <a:avLst/>
          </a:prstGeom>
          <a:no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125" name="직사각형 80"/>
          <p:cNvSpPr/>
          <p:nvPr/>
        </p:nvSpPr>
        <p:spPr>
          <a:xfrm>
            <a:off x="804631" y="2109486"/>
            <a:ext cx="1093868" cy="317484"/>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grpSp>
        <p:nvGrpSpPr>
          <p:cNvPr id="126" name="그룹 81"/>
          <p:cNvGrpSpPr/>
          <p:nvPr/>
        </p:nvGrpSpPr>
        <p:grpSpPr>
          <a:xfrm>
            <a:off x="1264895" y="3089497"/>
            <a:ext cx="215444" cy="191546"/>
            <a:chOff x="4367987" y="2389745"/>
            <a:chExt cx="283439" cy="252000"/>
          </a:xfrm>
        </p:grpSpPr>
        <p:sp>
          <p:nvSpPr>
            <p:cNvPr id="127" name="타원 82"/>
            <p:cNvSpPr/>
            <p:nvPr/>
          </p:nvSpPr>
          <p:spPr>
            <a:xfrm>
              <a:off x="4371840" y="2389745"/>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endParaRPr>
            </a:p>
          </p:txBody>
        </p:sp>
        <p:sp>
          <p:nvSpPr>
            <p:cNvPr id="128" name="직사각형 83"/>
            <p:cNvSpPr/>
            <p:nvPr/>
          </p:nvSpPr>
          <p:spPr>
            <a:xfrm rot="5400000">
              <a:off x="4389407" y="2382377"/>
              <a:ext cx="314448" cy="283439"/>
            </a:xfrm>
            <a:prstGeom prst="rect">
              <a:avLst/>
            </a:prstGeom>
          </p:spPr>
          <p:txBody>
            <a:bodyPr wrap="square">
              <a:spAutoFit/>
            </a:bodyPr>
            <a:lstStyle/>
            <a:p>
              <a:pPr algn="ctr">
                <a:defRPr/>
              </a:pPr>
              <a:r>
                <a:rPr lang="ko-KR" altLang="en-US" sz="800" b="1">
                  <a:solidFill>
                    <a:prstClr val="white"/>
                  </a:solidFill>
                </a:rPr>
                <a:t>▶</a:t>
              </a:r>
              <a:endParaRPr lang="ko-KR" altLang="en-US" sz="200">
                <a:solidFill>
                  <a:prstClr val="white"/>
                </a:solidFill>
              </a:endParaRPr>
            </a:p>
          </p:txBody>
        </p:sp>
      </p:grpSp>
      <p:sp>
        <p:nvSpPr>
          <p:cNvPr id="129" name="타원 84"/>
          <p:cNvSpPr/>
          <p:nvPr/>
        </p:nvSpPr>
        <p:spPr>
          <a:xfrm>
            <a:off x="753529" y="3483750"/>
            <a:ext cx="1226814" cy="1226816"/>
          </a:xfrm>
          <a:prstGeom prst="ellipse">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130" name="직사각형 85"/>
          <p:cNvSpPr/>
          <p:nvPr/>
        </p:nvSpPr>
        <p:spPr>
          <a:xfrm>
            <a:off x="804631" y="3929531"/>
            <a:ext cx="1093868" cy="316714"/>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grpSp>
        <p:nvGrpSpPr>
          <p:cNvPr id="131" name="그룹 86"/>
          <p:cNvGrpSpPr/>
          <p:nvPr/>
        </p:nvGrpSpPr>
        <p:grpSpPr>
          <a:xfrm>
            <a:off x="1264895" y="4909542"/>
            <a:ext cx="215444" cy="191546"/>
            <a:chOff x="4367987" y="2389745"/>
            <a:chExt cx="283439" cy="252000"/>
          </a:xfrm>
        </p:grpSpPr>
        <p:sp>
          <p:nvSpPr>
            <p:cNvPr id="132" name="타원 87"/>
            <p:cNvSpPr/>
            <p:nvPr/>
          </p:nvSpPr>
          <p:spPr>
            <a:xfrm>
              <a:off x="4371840" y="2389745"/>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endParaRPr>
            </a:p>
          </p:txBody>
        </p:sp>
        <p:sp>
          <p:nvSpPr>
            <p:cNvPr id="133" name="직사각형 88"/>
            <p:cNvSpPr/>
            <p:nvPr/>
          </p:nvSpPr>
          <p:spPr>
            <a:xfrm rot="5400000">
              <a:off x="4389407" y="2382378"/>
              <a:ext cx="314448" cy="283439"/>
            </a:xfrm>
            <a:prstGeom prst="rect">
              <a:avLst/>
            </a:prstGeom>
          </p:spPr>
          <p:txBody>
            <a:bodyPr wrap="square">
              <a:spAutoFit/>
            </a:bodyPr>
            <a:lstStyle/>
            <a:p>
              <a:pPr algn="ctr">
                <a:defRPr/>
              </a:pPr>
              <a:r>
                <a:rPr lang="ko-KR" altLang="en-US" sz="800" b="1">
                  <a:solidFill>
                    <a:prstClr val="white"/>
                  </a:solidFill>
                </a:rPr>
                <a:t>▶</a:t>
              </a:r>
              <a:endParaRPr lang="ko-KR" altLang="en-US" sz="200">
                <a:solidFill>
                  <a:prstClr val="white"/>
                </a:solidFill>
              </a:endParaRPr>
            </a:p>
          </p:txBody>
        </p:sp>
      </p:grpSp>
      <p:sp>
        <p:nvSpPr>
          <p:cNvPr id="134" name="타원 89"/>
          <p:cNvSpPr/>
          <p:nvPr/>
        </p:nvSpPr>
        <p:spPr>
          <a:xfrm>
            <a:off x="753529" y="5255668"/>
            <a:ext cx="1226814" cy="1226816"/>
          </a:xfrm>
          <a:prstGeom prst="ellipse">
            <a:avLst/>
          </a:prstGeom>
          <a:no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135" name="직사각형 90"/>
          <p:cNvSpPr/>
          <p:nvPr/>
        </p:nvSpPr>
        <p:spPr>
          <a:xfrm>
            <a:off x="804631" y="5701449"/>
            <a:ext cx="1093868" cy="316445"/>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sp>
        <p:nvSpPr>
          <p:cNvPr id="136" name="양쪽 모서리가 둥근 사각형 5"/>
          <p:cNvSpPr/>
          <p:nvPr/>
        </p:nvSpPr>
        <p:spPr>
          <a:xfrm>
            <a:off x="426720" y="1170432"/>
            <a:ext cx="11387328" cy="5449824"/>
          </a:xfrm>
          <a:prstGeom prst="round2SameRect">
            <a:avLst>
              <a:gd name="adj1" fmla="val 0"/>
              <a:gd name="adj2" fmla="val 2405"/>
            </a:avLst>
          </a:prstGeom>
          <a:solidFill>
            <a:schemeClr val="bg1"/>
          </a:solidFill>
          <a:ln>
            <a:noFill/>
          </a:ln>
          <a:effectLst>
            <a:outerShdw dist="2540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pic>
        <p:nvPicPr>
          <p:cNvPr id="137" name="그림 103"/>
          <p:cNvPicPr>
            <a:picLocks noChangeAspect="1"/>
          </p:cNvPicPr>
          <p:nvPr/>
        </p:nvPicPr>
        <p:blipFill rotWithShape="1">
          <a:blip r:embed="rId2"/>
          <a:stretch>
            <a:fillRect/>
          </a:stretch>
        </p:blipFill>
        <p:spPr>
          <a:xfrm>
            <a:off x="861816" y="1791976"/>
            <a:ext cx="4998858" cy="4334562"/>
          </a:xfrm>
          <a:prstGeom prst="rect">
            <a:avLst/>
          </a:prstGeom>
        </p:spPr>
      </p:pic>
      <p:pic>
        <p:nvPicPr>
          <p:cNvPr id="138" name="그림 120"/>
          <p:cNvPicPr>
            <a:picLocks noChangeAspect="1"/>
          </p:cNvPicPr>
          <p:nvPr/>
        </p:nvPicPr>
        <p:blipFill rotWithShape="1">
          <a:blip r:embed="rId3"/>
          <a:stretch>
            <a:fillRect/>
          </a:stretch>
        </p:blipFill>
        <p:spPr>
          <a:xfrm>
            <a:off x="5972176" y="1504093"/>
            <a:ext cx="5629275" cy="2676525"/>
          </a:xfrm>
          <a:prstGeom prst="rect">
            <a:avLst/>
          </a:prstGeom>
        </p:spPr>
      </p:pic>
      <p:cxnSp>
        <p:nvCxnSpPr>
          <p:cNvPr id="139" name="직선 화살표 연결선 114"/>
          <p:cNvCxnSpPr/>
          <p:nvPr/>
        </p:nvCxnSpPr>
        <p:spPr>
          <a:xfrm rot="5400000" flipH="1" flipV="1">
            <a:off x="4204574" y="3928645"/>
            <a:ext cx="2138659" cy="1644192"/>
          </a:xfrm>
          <a:prstGeom prst="straightConnector1">
            <a:avLst/>
          </a:prstGeom>
          <a:ln w="25400">
            <a:solidFill>
              <a:srgbClr val="FF5050"/>
            </a:solidFill>
            <a:tailEnd type="arrow"/>
          </a:ln>
        </p:spPr>
        <p:style>
          <a:lnRef idx="1">
            <a:schemeClr val="accent1"/>
          </a:lnRef>
          <a:fillRef idx="0">
            <a:schemeClr val="accent1"/>
          </a:fillRef>
          <a:effectRef idx="0">
            <a:schemeClr val="accent1"/>
          </a:effectRef>
          <a:fontRef idx="minor">
            <a:schemeClr val="tx1"/>
          </a:fontRef>
        </p:style>
      </p:cxnSp>
      <p:pic>
        <p:nvPicPr>
          <p:cNvPr id="140" name="그림 121"/>
          <p:cNvPicPr>
            <a:picLocks noChangeAspect="1"/>
          </p:cNvPicPr>
          <p:nvPr/>
        </p:nvPicPr>
        <p:blipFill rotWithShape="1">
          <a:blip r:embed="rId4"/>
          <a:stretch>
            <a:fillRect/>
          </a:stretch>
        </p:blipFill>
        <p:spPr>
          <a:xfrm>
            <a:off x="6281738" y="4570724"/>
            <a:ext cx="5010150" cy="1524000"/>
          </a:xfrm>
          <a:prstGeom prst="rect">
            <a:avLst/>
          </a:prstGeom>
        </p:spPr>
      </p:pic>
      <p:cxnSp>
        <p:nvCxnSpPr>
          <p:cNvPr id="141" name="직선 화살표 연결선 122"/>
          <p:cNvCxnSpPr/>
          <p:nvPr/>
        </p:nvCxnSpPr>
        <p:spPr>
          <a:xfrm flipH="1">
            <a:off x="8786813" y="3895346"/>
            <a:ext cx="6" cy="675378"/>
          </a:xfrm>
          <a:prstGeom prst="straightConnector1">
            <a:avLst/>
          </a:prstGeom>
          <a:ln w="254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142" name="모서리가 둥근 직사각형 90"/>
          <p:cNvSpPr/>
          <p:nvPr/>
        </p:nvSpPr>
        <p:spPr>
          <a:xfrm>
            <a:off x="930903" y="1097809"/>
            <a:ext cx="3177186"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회원정보  관리</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탈퇴</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 </a:t>
            </a:r>
          </a:p>
        </p:txBody>
      </p:sp>
      <p:pic>
        <p:nvPicPr>
          <p:cNvPr id="143" name="그림 31"/>
          <p:cNvPicPr>
            <a:picLocks noChangeAspect="1"/>
          </p:cNvPicPr>
          <p:nvPr/>
        </p:nvPicPr>
        <p:blipFill rotWithShape="1">
          <a:blip r:embed="rId5"/>
          <a:stretch>
            <a:fillRect/>
          </a:stretch>
        </p:blipFill>
        <p:spPr>
          <a:xfrm>
            <a:off x="397458" y="808675"/>
            <a:ext cx="833551" cy="833551"/>
          </a:xfrm>
          <a:prstGeom prst="rect">
            <a:avLst/>
          </a:prstGeom>
        </p:spPr>
      </p:pic>
      <p:sp>
        <p:nvSpPr>
          <p:cNvPr id="144" name="직사각형 108"/>
          <p:cNvSpPr/>
          <p:nvPr/>
        </p:nvSpPr>
        <p:spPr>
          <a:xfrm>
            <a:off x="3314994" y="5848645"/>
            <a:ext cx="2371431" cy="197824"/>
          </a:xfrm>
          <a:prstGeom prst="rect">
            <a:avLst/>
          </a:prstGeom>
          <a:noFill/>
          <a:ln w="25400" cmpd="sng">
            <a:solidFill>
              <a:srgbClr val="6182D6"/>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1" nodeType="click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blinds(horizontal)">
                                      <p:cBhvr>
                                        <p:cTn id="11" dur="500"/>
                                        <p:tgtEl>
                                          <p:spTgt spid="139"/>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2" nodeType="click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blinds(horizontal)">
                                      <p:cBhvr>
                                        <p:cTn id="19" dur="500"/>
                                        <p:tgtEl>
                                          <p:spTgt spid="141"/>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p:bldP spid="141" grpId="2" animBg="1"/>
      <p:bldP spid="1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121" name="그림 120"/>
          <p:cNvPicPr>
            <a:picLocks noChangeAspect="1"/>
          </p:cNvPicPr>
          <p:nvPr/>
        </p:nvPicPr>
        <p:blipFill rotWithShape="1">
          <a:blip r:embed="rId2"/>
          <a:srcRect l="3168" r="4467" b="17106"/>
          <a:stretch/>
        </p:blipFill>
        <p:spPr>
          <a:xfrm>
            <a:off x="1151838" y="2109390"/>
            <a:ext cx="4242062" cy="1427625"/>
          </a:xfrm>
          <a:prstGeom prst="rect">
            <a:avLst/>
          </a:prstGeom>
        </p:spPr>
      </p:pic>
      <p:pic>
        <p:nvPicPr>
          <p:cNvPr id="122" name="그림 121"/>
          <p:cNvPicPr>
            <a:picLocks noChangeAspect="1"/>
          </p:cNvPicPr>
          <p:nvPr/>
        </p:nvPicPr>
        <p:blipFill rotWithShape="1">
          <a:blip r:embed="rId3"/>
          <a:srcRect l="450" r="2421" b="12969"/>
          <a:stretch/>
        </p:blipFill>
        <p:spPr>
          <a:xfrm>
            <a:off x="6304268" y="2191732"/>
            <a:ext cx="4230186" cy="1360012"/>
          </a:xfrm>
          <a:prstGeom prst="rect">
            <a:avLst/>
          </a:prstGeom>
        </p:spPr>
      </p:pic>
      <p:sp>
        <p:nvSpPr>
          <p:cNvPr id="126" name="직사각형 125"/>
          <p:cNvSpPr/>
          <p:nvPr/>
        </p:nvSpPr>
        <p:spPr>
          <a:xfrm>
            <a:off x="1151838" y="1892234"/>
            <a:ext cx="4242061" cy="408969"/>
          </a:xfrm>
          <a:prstGeom prst="rect">
            <a:avLst/>
          </a:prstGeom>
          <a:solidFill>
            <a:srgbClr val="C0CDEF"/>
          </a:solidFill>
          <a:ln>
            <a:solidFill>
              <a:srgbClr val="C0CDE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7" name="직사각형 4"/>
          <p:cNvSpPr/>
          <p:nvPr/>
        </p:nvSpPr>
        <p:spPr>
          <a:xfrm>
            <a:off x="1718538" y="1849894"/>
            <a:ext cx="3002636" cy="469897"/>
          </a:xfrm>
          <a:prstGeom prst="rect">
            <a:avLst/>
          </a:prstGeom>
        </p:spPr>
        <p:txBody>
          <a:bodyPr wrap="square">
            <a:spAutoFit/>
          </a:bodyPr>
          <a:lstStyle/>
          <a:p>
            <a:pPr algn="ctr" latinLnBrk="0">
              <a:defRPr/>
            </a:pPr>
            <a:r>
              <a:rPr lang="en-US" altLang="ko-KR" sz="2000" b="1" kern="0" dirty="0">
                <a:solidFill>
                  <a:schemeClr val="lt1"/>
                </a:solidFill>
                <a:latin typeface="G마켓 산스 Bold"/>
                <a:ea typeface="G마켓 산스 Bold"/>
              </a:rPr>
              <a:t> </a:t>
            </a:r>
            <a:r>
              <a:rPr lang="ko-KR" altLang="en-US" sz="2000" b="1" kern="0" dirty="0">
                <a:solidFill>
                  <a:srgbClr val="3A3C84"/>
                </a:solidFill>
                <a:latin typeface="G마켓 산스 Bold"/>
                <a:ea typeface="G마켓 산스 Bold"/>
              </a:rPr>
              <a:t>아이디 찾기</a:t>
            </a:r>
            <a:r>
              <a:rPr lang="en-US" altLang="ko-KR" sz="2800" b="1" kern="0" dirty="0">
                <a:solidFill>
                  <a:schemeClr val="lt1"/>
                </a:solidFill>
                <a:latin typeface="G마켓 산스 Bold"/>
                <a:ea typeface="G마켓 산스 Bold"/>
              </a:rPr>
              <a:t> </a:t>
            </a:r>
          </a:p>
        </p:txBody>
      </p:sp>
      <p:sp>
        <p:nvSpPr>
          <p:cNvPr id="128" name="직사각형 127"/>
          <p:cNvSpPr/>
          <p:nvPr/>
        </p:nvSpPr>
        <p:spPr>
          <a:xfrm>
            <a:off x="6292393" y="1887521"/>
            <a:ext cx="4242061" cy="408969"/>
          </a:xfrm>
          <a:prstGeom prst="rect">
            <a:avLst/>
          </a:prstGeom>
          <a:solidFill>
            <a:srgbClr val="C0CDEF"/>
          </a:solidFill>
          <a:ln>
            <a:solidFill>
              <a:srgbClr val="C0CDE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9" name="직사각형 4"/>
          <p:cNvSpPr/>
          <p:nvPr/>
        </p:nvSpPr>
        <p:spPr>
          <a:xfrm>
            <a:off x="6804743" y="1835362"/>
            <a:ext cx="3002635" cy="469897"/>
          </a:xfrm>
          <a:prstGeom prst="rect">
            <a:avLst/>
          </a:prstGeom>
        </p:spPr>
        <p:txBody>
          <a:bodyPr wrap="square">
            <a:spAutoFit/>
          </a:bodyPr>
          <a:lstStyle/>
          <a:p>
            <a:pPr algn="ctr" latinLnBrk="0">
              <a:defRPr/>
            </a:pPr>
            <a:r>
              <a:rPr lang="ko-KR" altLang="en-US" sz="2000" b="1" kern="0" dirty="0">
                <a:solidFill>
                  <a:srgbClr val="3A3C84"/>
                </a:solidFill>
                <a:latin typeface="G마켓 산스 Bold"/>
                <a:ea typeface="G마켓 산스 Bold"/>
              </a:rPr>
              <a:t> 비밀번호 찾기</a:t>
            </a:r>
            <a:r>
              <a:rPr lang="en-US" altLang="ko-KR" sz="2800" b="1" kern="0" dirty="0">
                <a:solidFill>
                  <a:schemeClr val="lt1"/>
                </a:solidFill>
                <a:latin typeface="G마켓 산스 Bold"/>
                <a:ea typeface="G마켓 산스 Bold"/>
              </a:rPr>
              <a:t> </a:t>
            </a:r>
          </a:p>
        </p:txBody>
      </p:sp>
      <p:sp>
        <p:nvSpPr>
          <p:cNvPr id="130" name="모서리가 둥근 직사각형 168"/>
          <p:cNvSpPr/>
          <p:nvPr/>
        </p:nvSpPr>
        <p:spPr>
          <a:xfrm>
            <a:off x="1115814" y="3843310"/>
            <a:ext cx="4302537" cy="476568"/>
          </a:xfrm>
          <a:prstGeom prst="roundRect">
            <a:avLst>
              <a:gd name="adj" fmla="val 50000"/>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b="1" dirty="0" err="1">
                <a:ln w="9525" cap="flat" cmpd="sng" algn="ctr">
                  <a:noFill/>
                  <a:prstDash val="solid"/>
                  <a:round/>
                  <a:headEnd w="med" len="med"/>
                  <a:tailEnd w="med" len="med"/>
                </a:ln>
                <a:solidFill>
                  <a:srgbClr val="EF4D4D"/>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이메일</a:t>
            </a:r>
            <a:r>
              <a:rPr lang="ko-KR" altLang="en-US" sz="1600" b="1" dirty="0" err="1">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로</a:t>
            </a:r>
            <a:r>
              <a:rPr lang="ko-KR" altLang="en-US" sz="1600" b="1"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 찾기</a:t>
            </a:r>
          </a:p>
        </p:txBody>
      </p:sp>
      <p:sp>
        <p:nvSpPr>
          <p:cNvPr id="131" name="모서리가 둥근 직사각형 168"/>
          <p:cNvSpPr/>
          <p:nvPr/>
        </p:nvSpPr>
        <p:spPr>
          <a:xfrm>
            <a:off x="6325300" y="3828777"/>
            <a:ext cx="4302537" cy="476568"/>
          </a:xfrm>
          <a:prstGeom prst="roundRect">
            <a:avLst>
              <a:gd name="adj" fmla="val 50000"/>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dirty="0">
                <a:solidFill>
                  <a:schemeClr val="accent5"/>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아이디</a:t>
            </a:r>
            <a:r>
              <a:rPr lang="ko-KR" altLang="en-US" sz="1600" b="1" dirty="0">
                <a:solidFill>
                  <a:prstClr val="black">
                    <a:lumMod val="75000"/>
                    <a:lumOff val="25000"/>
                  </a:prstClr>
                </a:solidFill>
                <a:latin typeface="레시피코리아 Medium" panose="02020603020101020101" pitchFamily="18" charset="-127"/>
                <a:ea typeface="레시피코리아 Medium" panose="02020603020101020101" pitchFamily="18" charset="-127"/>
              </a:rPr>
              <a:t>로  찾기</a:t>
            </a:r>
          </a:p>
        </p:txBody>
      </p:sp>
      <p:sp>
        <p:nvSpPr>
          <p:cNvPr id="136" name="모서리가 둥근 직사각형 135"/>
          <p:cNvSpPr/>
          <p:nvPr/>
        </p:nvSpPr>
        <p:spPr>
          <a:xfrm>
            <a:off x="2328132" y="3220733"/>
            <a:ext cx="1669330" cy="304407"/>
          </a:xfrm>
          <a:prstGeom prst="roundRect">
            <a:avLst/>
          </a:prstGeom>
          <a:noFill/>
          <a:ln w="25400">
            <a:solidFill>
              <a:srgbClr val="FF5050"/>
            </a:solidFill>
            <a:prstDash val="sys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모서리가 둥근 직사각형 136"/>
          <p:cNvSpPr/>
          <p:nvPr/>
        </p:nvSpPr>
        <p:spPr>
          <a:xfrm>
            <a:off x="7555204" y="3235462"/>
            <a:ext cx="1669330" cy="304407"/>
          </a:xfrm>
          <a:prstGeom prst="roundRect">
            <a:avLst/>
          </a:prstGeom>
          <a:noFill/>
          <a:ln w="25400">
            <a:solidFill>
              <a:schemeClr val="accent1"/>
            </a:solidFill>
            <a:prstDash val="sys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45" name="그룹 144"/>
          <p:cNvGrpSpPr/>
          <p:nvPr/>
        </p:nvGrpSpPr>
        <p:grpSpPr>
          <a:xfrm>
            <a:off x="968579" y="4706945"/>
            <a:ext cx="4633027" cy="1367118"/>
            <a:chOff x="675243" y="4642799"/>
            <a:chExt cx="4939794" cy="1545701"/>
          </a:xfrm>
        </p:grpSpPr>
        <p:pic>
          <p:nvPicPr>
            <p:cNvPr id="139" name="그림 138"/>
            <p:cNvPicPr>
              <a:picLocks noChangeAspect="1"/>
            </p:cNvPicPr>
            <p:nvPr/>
          </p:nvPicPr>
          <p:blipFill rotWithShape="1">
            <a:blip r:embed="rId4"/>
            <a:stretch>
              <a:fillRect/>
            </a:stretch>
          </p:blipFill>
          <p:spPr>
            <a:xfrm>
              <a:off x="675243" y="4666072"/>
              <a:ext cx="4920891" cy="1522428"/>
            </a:xfrm>
            <a:prstGeom prst="rect">
              <a:avLst/>
            </a:prstGeom>
            <a:ln>
              <a:noFill/>
            </a:ln>
          </p:spPr>
        </p:pic>
        <p:sp>
          <p:nvSpPr>
            <p:cNvPr id="140" name="직사각형 139"/>
            <p:cNvSpPr/>
            <p:nvPr/>
          </p:nvSpPr>
          <p:spPr>
            <a:xfrm>
              <a:off x="685603" y="4642799"/>
              <a:ext cx="4929433" cy="1541676"/>
            </a:xfrm>
            <a:prstGeom prst="rect">
              <a:avLst/>
            </a:prstGeom>
            <a:noFill/>
            <a:ln w="25400">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grpSp>
        <p:nvGrpSpPr>
          <p:cNvPr id="146" name="그룹 145"/>
          <p:cNvGrpSpPr/>
          <p:nvPr/>
        </p:nvGrpSpPr>
        <p:grpSpPr>
          <a:xfrm>
            <a:off x="6304268" y="4710455"/>
            <a:ext cx="4568052" cy="1363558"/>
            <a:chOff x="6207061" y="4605387"/>
            <a:chExt cx="4970968" cy="1593131"/>
          </a:xfrm>
        </p:grpSpPr>
        <p:pic>
          <p:nvPicPr>
            <p:cNvPr id="141" name="그림 140"/>
            <p:cNvPicPr>
              <a:picLocks noChangeAspect="1"/>
            </p:cNvPicPr>
            <p:nvPr/>
          </p:nvPicPr>
          <p:blipFill rotWithShape="1">
            <a:blip r:embed="rId5"/>
            <a:stretch>
              <a:fillRect/>
            </a:stretch>
          </p:blipFill>
          <p:spPr>
            <a:xfrm>
              <a:off x="6207061" y="4605387"/>
              <a:ext cx="4962623" cy="1555423"/>
            </a:xfrm>
            <a:prstGeom prst="rect">
              <a:avLst/>
            </a:prstGeom>
            <a:ln>
              <a:noFill/>
            </a:ln>
          </p:spPr>
        </p:pic>
        <p:sp>
          <p:nvSpPr>
            <p:cNvPr id="142" name="직사각형 141"/>
            <p:cNvSpPr/>
            <p:nvPr/>
          </p:nvSpPr>
          <p:spPr>
            <a:xfrm>
              <a:off x="6248596" y="4656842"/>
              <a:ext cx="4929433" cy="1541676"/>
            </a:xfrm>
            <a:prstGeom prst="rect">
              <a:avLst/>
            </a:prstGeom>
            <a:noFill/>
            <a:ln w="25400">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cxnSp>
        <p:nvCxnSpPr>
          <p:cNvPr id="143" name="직선 연결선 142"/>
          <p:cNvCxnSpPr/>
          <p:nvPr/>
        </p:nvCxnSpPr>
        <p:spPr>
          <a:xfrm flipV="1">
            <a:off x="3468004" y="5875120"/>
            <a:ext cx="324046" cy="0"/>
          </a:xfrm>
          <a:prstGeom prst="line">
            <a:avLst/>
          </a:prstGeom>
          <a:ln w="25400">
            <a:solidFill>
              <a:srgbClr val="9D5CBB"/>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p:nvPr/>
        </p:nvCxnSpPr>
        <p:spPr>
          <a:xfrm>
            <a:off x="8619253" y="5777675"/>
            <a:ext cx="605281" cy="0"/>
          </a:xfrm>
          <a:prstGeom prst="line">
            <a:avLst/>
          </a:prstGeom>
          <a:ln w="25400">
            <a:solidFill>
              <a:srgbClr val="9D5CBB"/>
            </a:solidFill>
          </a:ln>
        </p:spPr>
        <p:style>
          <a:lnRef idx="1">
            <a:schemeClr val="accent1"/>
          </a:lnRef>
          <a:fillRef idx="0">
            <a:schemeClr val="accent1"/>
          </a:fillRef>
          <a:effectRef idx="0">
            <a:schemeClr val="accent1"/>
          </a:effectRef>
          <a:fontRef idx="minor">
            <a:schemeClr val="tx1"/>
          </a:fontRef>
        </p:style>
      </p:cxnSp>
      <p:pic>
        <p:nvPicPr>
          <p:cNvPr id="43" name="그림 42"/>
          <p:cNvPicPr>
            <a:picLocks noChangeAspect="1"/>
          </p:cNvPicPr>
          <p:nvPr/>
        </p:nvPicPr>
        <p:blipFill rotWithShape="1">
          <a:blip r:embed="rId6"/>
          <a:stretch>
            <a:fillRect/>
          </a:stretch>
        </p:blipFill>
        <p:spPr>
          <a:xfrm>
            <a:off x="7089499" y="918479"/>
            <a:ext cx="714826" cy="714826"/>
          </a:xfrm>
          <a:prstGeom prst="rect">
            <a:avLst/>
          </a:prstGeom>
        </p:spPr>
      </p:pic>
      <p:sp>
        <p:nvSpPr>
          <p:cNvPr id="44" name="모서리가 둥근 직사각형 90"/>
          <p:cNvSpPr/>
          <p:nvPr/>
        </p:nvSpPr>
        <p:spPr>
          <a:xfrm>
            <a:off x="4009337" y="1160152"/>
            <a:ext cx="3177186"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아이디</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비밀번호 찾기</a:t>
            </a:r>
            <a:endParaRPr lang="ko-KR" altLang="en-US" sz="2000" b="1" dirty="0">
              <a:solidFill>
                <a:prstClr val="white"/>
              </a:solidFill>
              <a:latin typeface="레시피코리아 Medium"/>
              <a:ea typeface="레시피코리아 Medium"/>
            </a:endParaRPr>
          </a:p>
        </p:txBody>
      </p:sp>
    </p:spTree>
    <p:extLst>
      <p:ext uri="{BB962C8B-B14F-4D97-AF65-F5344CB8AC3E}">
        <p14:creationId xmlns:p14="http://schemas.microsoft.com/office/powerpoint/2010/main" val="287563756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animEffect transition="in" filter="blinds(horizontal)">
                                      <p:cBhvr>
                                        <p:cTn id="25" dur="500"/>
                                        <p:tgtEl>
                                          <p:spTgt spid="1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blinds(horizontal)">
                                      <p:cBhvr>
                                        <p:cTn id="2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6" grpId="0" animBg="1"/>
      <p:bldP spid="137" grpId="0" animBg="1"/>
      <p:bldP spid="145" grpId="0"/>
      <p:bldP spid="146" grpId="0"/>
      <p:bldP spid="143" grpId="0" animBg="1"/>
      <p:bldP spid="1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43" name="그림 42"/>
          <p:cNvPicPr>
            <a:picLocks noChangeAspect="1"/>
          </p:cNvPicPr>
          <p:nvPr/>
        </p:nvPicPr>
        <p:blipFill rotWithShape="1">
          <a:blip r:embed="rId2"/>
          <a:stretch>
            <a:fillRect/>
          </a:stretch>
        </p:blipFill>
        <p:spPr>
          <a:xfrm>
            <a:off x="7089499" y="918479"/>
            <a:ext cx="714826" cy="714826"/>
          </a:xfrm>
          <a:prstGeom prst="rect">
            <a:avLst/>
          </a:prstGeom>
        </p:spPr>
      </p:pic>
      <p:sp>
        <p:nvSpPr>
          <p:cNvPr id="44" name="모서리가 둥근 직사각형 90"/>
          <p:cNvSpPr/>
          <p:nvPr/>
        </p:nvSpPr>
        <p:spPr>
          <a:xfrm>
            <a:off x="4009337" y="1160152"/>
            <a:ext cx="3177186"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비밀번호 변경</a:t>
            </a:r>
          </a:p>
        </p:txBody>
      </p:sp>
      <p:pic>
        <p:nvPicPr>
          <p:cNvPr id="147" name="그림 146"/>
          <p:cNvPicPr>
            <a:picLocks noChangeAspect="1"/>
          </p:cNvPicPr>
          <p:nvPr/>
        </p:nvPicPr>
        <p:blipFill rotWithShape="1">
          <a:blip r:embed="rId3"/>
          <a:stretch>
            <a:fillRect/>
          </a:stretch>
        </p:blipFill>
        <p:spPr>
          <a:xfrm>
            <a:off x="3122239" y="1807443"/>
            <a:ext cx="6393882" cy="4557802"/>
          </a:xfrm>
          <a:prstGeom prst="rect">
            <a:avLst/>
          </a:prstGeom>
        </p:spPr>
      </p:pic>
      <p:sp>
        <p:nvSpPr>
          <p:cNvPr id="148" name="모서리가 둥근 직사각형 135"/>
          <p:cNvSpPr/>
          <p:nvPr/>
        </p:nvSpPr>
        <p:spPr>
          <a:xfrm>
            <a:off x="5235329" y="2602175"/>
            <a:ext cx="761759" cy="208267"/>
          </a:xfrm>
          <a:prstGeom prst="roundRect">
            <a:avLst>
              <a:gd name="adj" fmla="val 16667"/>
            </a:avLst>
          </a:prstGeom>
          <a:noFill/>
          <a:ln w="25400">
            <a:solidFill>
              <a:srgbClr val="FF5050"/>
            </a:solidFill>
            <a:prstDash val="sys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TextBox 320"/>
          <p:cNvSpPr txBox="1"/>
          <p:nvPr/>
        </p:nvSpPr>
        <p:spPr>
          <a:xfrm>
            <a:off x="6667426" y="4875722"/>
            <a:ext cx="5218120" cy="363460"/>
          </a:xfrm>
          <a:prstGeom prst="rect">
            <a:avLst/>
          </a:prstGeom>
        </p:spPr>
        <p:txBody>
          <a:bodyPr wrap="square">
            <a:spAutoFit/>
          </a:bodyPr>
          <a:lstStyle/>
          <a:p>
            <a:pPr algn="ctr">
              <a:defRPr/>
            </a:pP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기존 비밀번호 </a:t>
            </a:r>
            <a:r>
              <a:rPr lang="en-US" altLang="ko-KR" b="1">
                <a:solidFill>
                  <a:srgbClr val="EF4D4D"/>
                </a:solidFill>
                <a:effectLst>
                  <a:outerShdw blurRad="76200" dist="76200" dir="2700000" algn="ctr" rotWithShape="0">
                    <a:srgbClr val="000000">
                      <a:alpha val="50000"/>
                    </a:srgbClr>
                  </a:outerShdw>
                </a:effectLst>
                <a:latin typeface="레시피코리아 Medium"/>
                <a:ea typeface="레시피코리아 Medium"/>
              </a:rPr>
              <a:t>!=</a:t>
            </a: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 </a:t>
            </a:r>
            <a:r>
              <a:rPr lang="en-US" altLang="ko-KR" b="1">
                <a:solidFill>
                  <a:srgbClr val="EF4D4D"/>
                </a:solidFill>
                <a:effectLst>
                  <a:outerShdw blurRad="76200" dist="76200" dir="2700000" algn="ctr" rotWithShape="0">
                    <a:srgbClr val="000000">
                      <a:alpha val="50000"/>
                    </a:srgbClr>
                  </a:outerShdw>
                </a:effectLst>
                <a:latin typeface="레시피코리아 Medium"/>
                <a:ea typeface="레시피코리아 Medium"/>
              </a:rPr>
              <a:t>(</a:t>
            </a: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새비밀번호 </a:t>
            </a:r>
            <a:r>
              <a:rPr lang="en-US" altLang="ko-KR" b="1">
                <a:solidFill>
                  <a:srgbClr val="EF4D4D"/>
                </a:solidFill>
                <a:effectLst>
                  <a:outerShdw blurRad="76200" dist="76200" dir="2700000" algn="ctr" rotWithShape="0">
                    <a:srgbClr val="000000">
                      <a:alpha val="50000"/>
                    </a:srgbClr>
                  </a:outerShdw>
                </a:effectLst>
                <a:latin typeface="레시피코리아 Medium"/>
                <a:ea typeface="레시피코리아 Medium"/>
              </a:rPr>
              <a:t>=</a:t>
            </a: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 비밀번호 확인</a:t>
            </a:r>
            <a:r>
              <a:rPr lang="en-US" altLang="ko-KR" b="1">
                <a:solidFill>
                  <a:srgbClr val="EF4D4D"/>
                </a:solidFill>
                <a:effectLst>
                  <a:outerShdw blurRad="76200" dist="76200" dir="2700000" algn="ctr" rotWithShape="0">
                    <a:srgbClr val="000000">
                      <a:alpha val="50000"/>
                    </a:srgbClr>
                  </a:outerShdw>
                </a:effectLst>
                <a:latin typeface="레시피코리아 Medium"/>
                <a:ea typeface="레시피코리아 Medium"/>
              </a:rPr>
              <a:t>)</a:t>
            </a: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254" name="그림 1"/>
          <p:cNvPicPr>
            <a:picLocks noChangeAspect="1"/>
          </p:cNvPicPr>
          <p:nvPr/>
        </p:nvPicPr>
        <p:blipFill rotWithShape="1">
          <a:blip r:embed="rId2"/>
          <a:stretch>
            <a:fillRect/>
          </a:stretch>
        </p:blipFill>
        <p:spPr>
          <a:xfrm>
            <a:off x="1410488" y="1678786"/>
            <a:ext cx="6661002" cy="4682009"/>
          </a:xfrm>
          <a:prstGeom prst="rect">
            <a:avLst/>
          </a:prstGeom>
          <a:solidFill>
            <a:srgbClr val="FFFFFF"/>
          </a:solidFill>
        </p:spPr>
      </p:pic>
      <p:pic>
        <p:nvPicPr>
          <p:cNvPr id="255" name="그림 23"/>
          <p:cNvPicPr>
            <a:picLocks noChangeAspect="1"/>
          </p:cNvPicPr>
          <p:nvPr/>
        </p:nvPicPr>
        <p:blipFill rotWithShape="1">
          <a:blip r:embed="rId3"/>
          <a:stretch>
            <a:fillRect/>
          </a:stretch>
        </p:blipFill>
        <p:spPr>
          <a:xfrm>
            <a:off x="1688311" y="3728564"/>
            <a:ext cx="6198389" cy="252886"/>
          </a:xfrm>
          <a:prstGeom prst="rect">
            <a:avLst/>
          </a:prstGeom>
        </p:spPr>
      </p:pic>
      <p:sp>
        <p:nvSpPr>
          <p:cNvPr id="257" name="직사각형 25"/>
          <p:cNvSpPr/>
          <p:nvPr/>
        </p:nvSpPr>
        <p:spPr>
          <a:xfrm>
            <a:off x="6600825" y="2847975"/>
            <a:ext cx="586740" cy="211367"/>
          </a:xfrm>
          <a:prstGeom prst="rect">
            <a:avLst/>
          </a:prstGeom>
          <a:noFill/>
          <a:ln w="19050">
            <a:solidFill>
              <a:srgbClr val="3A3C84"/>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9" name="직사각형 13"/>
          <p:cNvSpPr/>
          <p:nvPr/>
        </p:nvSpPr>
        <p:spPr>
          <a:xfrm>
            <a:off x="3169919" y="1828821"/>
            <a:ext cx="4620389" cy="928694"/>
          </a:xfrm>
          <a:prstGeom prst="rect">
            <a:avLst/>
          </a:prstGeom>
          <a:noFill/>
          <a:ln w="1905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1" name="직사각형 22"/>
          <p:cNvSpPr/>
          <p:nvPr/>
        </p:nvSpPr>
        <p:spPr>
          <a:xfrm>
            <a:off x="1754986" y="3757139"/>
            <a:ext cx="5997222" cy="176686"/>
          </a:xfrm>
          <a:prstGeom prst="rect">
            <a:avLst/>
          </a:prstGeom>
          <a:solidFill>
            <a:srgbClr val="FFD700">
              <a:alpha val="19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3" name="TextBox 67"/>
          <p:cNvSpPr txBox="1"/>
          <p:nvPr/>
        </p:nvSpPr>
        <p:spPr>
          <a:xfrm>
            <a:off x="8413890" y="1622280"/>
            <a:ext cx="2578666" cy="3389111"/>
          </a:xfrm>
          <a:prstGeom prst="roundRect">
            <a:avLst>
              <a:gd name="adj" fmla="val 16667"/>
            </a:avLst>
          </a:prstGeom>
          <a:solidFill>
            <a:schemeClr val="lt1"/>
          </a:solidFill>
          <a:effectLst>
            <a:outerShdw blurRad="76200" dist="76200" dir="2700000" algn="ctr" rotWithShape="0">
              <a:srgbClr val="000000">
                <a:alpha val="50000"/>
              </a:srgbClr>
            </a:outerShdw>
          </a:effectLst>
        </p:spPr>
        <p:txBody>
          <a:bodyPr wrap="square">
            <a:spAutoFit/>
          </a:bodyPr>
          <a:lstStyle/>
          <a:p>
            <a:pPr lvl="0" algn="ctr">
              <a:defRPr/>
            </a:pPr>
            <a:endParaRPr lang="ko-KR" altLang="en-US" sz="800" b="1">
              <a:solidFill>
                <a:srgbClr val="3A3C84"/>
              </a:solidFill>
              <a:latin typeface="레시피코리아 Medium"/>
              <a:ea typeface="레시피코리아 Medium"/>
            </a:endParaRPr>
          </a:p>
          <a:p>
            <a:pPr algn="ctr">
              <a:lnSpc>
                <a:spcPct val="150000"/>
              </a:lnSpc>
              <a:defRPr/>
            </a:pPr>
            <a:r>
              <a:rPr lang="ko-KR" altLang="en-US" sz="800" b="1">
                <a:latin typeface="에스코어 드림 5 Medium"/>
                <a:ea typeface="에스코어 드림 5 Medium"/>
              </a:rPr>
              <a:t>  </a:t>
            </a: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p:txBody>
      </p:sp>
      <p:sp>
        <p:nvSpPr>
          <p:cNvPr id="264" name="TextBox 263"/>
          <p:cNvSpPr txBox="1"/>
          <p:nvPr/>
        </p:nvSpPr>
        <p:spPr>
          <a:xfrm>
            <a:off x="8439148" y="1839276"/>
            <a:ext cx="2619374" cy="3159443"/>
          </a:xfrm>
          <a:prstGeom prst="rect">
            <a:avLst/>
          </a:prstGeom>
          <a:noFill/>
        </p:spPr>
        <p:txBody>
          <a:bodyPr vert="horz" wrap="square" lIns="91440" tIns="45720" rIns="91440" bIns="45720" anchor="t">
            <a:spAutoFit/>
          </a:bodyPr>
          <a:lstStyle/>
          <a:p>
            <a:pPr algn="ctr">
              <a:defRPr/>
            </a:pPr>
            <a:endParaRPr lang="ko-KR" altLang="en-US" sz="800" b="1" dirty="0">
              <a:solidFill>
                <a:srgbClr val="3A3C84"/>
              </a:solidFill>
              <a:latin typeface="레시피코리아 Medium"/>
              <a:ea typeface="레시피코리아 Medium"/>
            </a:endParaRPr>
          </a:p>
          <a:p>
            <a:pPr algn="ctr">
              <a:spcBef>
                <a:spcPts val="20"/>
              </a:spcBef>
              <a:defRPr/>
            </a:pPr>
            <a:endPar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문답 게시판 상단에 </a:t>
            </a:r>
          </a:p>
          <a:p>
            <a:pPr algn="ctr">
              <a:spcBef>
                <a:spcPts val="20"/>
              </a:spcBef>
              <a:defRPr/>
            </a:pPr>
            <a:r>
              <a:rPr lang="ko-KR" altLang="en-US" b="1" dirty="0" err="1">
                <a:solidFill>
                  <a:srgbClr val="EF4D4D"/>
                </a:solidFill>
                <a:effectLst>
                  <a:outerShdw blurRad="76200" dist="76200" dir="2700000" algn="ctr" rotWithShape="0">
                    <a:srgbClr val="000000">
                      <a:alpha val="50000"/>
                    </a:srgbClr>
                  </a:outerShdw>
                </a:effectLst>
                <a:latin typeface="레시피코리아 Medium"/>
                <a:ea typeface="레시피코리아 Medium"/>
              </a:rPr>
              <a:t>게시글</a:t>
            </a: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 </a:t>
            </a:r>
            <a:r>
              <a:rPr lang="ko-KR" altLang="en-US" b="1" dirty="0" err="1">
                <a:solidFill>
                  <a:srgbClr val="EF4D4D"/>
                </a:solidFill>
                <a:effectLst>
                  <a:outerShdw blurRad="76200" dist="76200" dir="2700000" algn="ctr" rotWithShape="0">
                    <a:srgbClr val="000000">
                      <a:alpha val="50000"/>
                    </a:srgbClr>
                  </a:outerShdw>
                </a:effectLst>
                <a:latin typeface="레시피코리아 Medium"/>
                <a:ea typeface="레시피코리아 Medium"/>
              </a:rPr>
              <a:t>작성창을</a:t>
            </a: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 구현</a:t>
            </a:r>
          </a:p>
          <a:p>
            <a:pPr algn="ctr">
              <a:defRPr/>
            </a:pPr>
            <a:endParaRPr lang="ko-KR" altLang="en-US" sz="2000" b="1" dirty="0">
              <a:solidFill>
                <a:srgbClr val="3A3C84"/>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sz="1500" b="1" dirty="0" err="1">
                <a:solidFill>
                  <a:srgbClr val="3A3C84"/>
                </a:solidFill>
                <a:latin typeface="레시피코리아 Medium"/>
                <a:ea typeface="레시피코리아 Medium"/>
              </a:rPr>
              <a:t>비밀글</a:t>
            </a:r>
            <a:r>
              <a:rPr lang="ko-KR" altLang="en-US" sz="1500" b="1" dirty="0">
                <a:solidFill>
                  <a:srgbClr val="3A3C84"/>
                </a:solidFill>
                <a:latin typeface="레시피코리아 Medium"/>
                <a:ea typeface="레시피코리아 Medium"/>
              </a:rPr>
              <a:t> 여부 기능</a:t>
            </a:r>
            <a:endParaRPr lang="ko-KR" altLang="en-US" sz="1300" b="1" dirty="0">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a:p>
            <a:pPr algn="ctr">
              <a:defRPr/>
            </a:pPr>
            <a:r>
              <a:rPr lang="ko-KR" altLang="en-US" sz="1300" dirty="0">
                <a:latin typeface="에스코어 드림 6 Bold"/>
                <a:ea typeface="에스코어 드림 6 Bold"/>
              </a:rPr>
              <a:t> </a:t>
            </a:r>
            <a:endParaRPr lang="en-US" altLang="ko-KR" sz="1300" dirty="0">
              <a:latin typeface="에스코어 드림 6 Bold"/>
              <a:ea typeface="에스코어 드림 6 Bold"/>
            </a:endParaRPr>
          </a:p>
          <a:p>
            <a:pPr algn="ctr">
              <a:defRPr/>
            </a:pPr>
            <a:r>
              <a:rPr lang="ko-KR" altLang="en-US" sz="1300" dirty="0">
                <a:latin typeface="에스코어 드림 6 Bold"/>
                <a:ea typeface="에스코어 드림 6 Bold"/>
              </a:rPr>
              <a:t>관리자 계정과 작성자를 </a:t>
            </a:r>
          </a:p>
          <a:p>
            <a:pPr algn="ctr">
              <a:defRPr/>
            </a:pPr>
            <a:r>
              <a:rPr lang="ko-KR" altLang="en-US" sz="1300" dirty="0">
                <a:latin typeface="에스코어 드림 6 Bold"/>
                <a:ea typeface="에스코어 드림 6 Bold"/>
              </a:rPr>
              <a:t>제외한 다른 유저에게는 </a:t>
            </a:r>
          </a:p>
          <a:p>
            <a:pPr algn="ctr">
              <a:defRPr/>
            </a:pPr>
            <a:r>
              <a:rPr lang="ko-KR" altLang="en-US" sz="1300" dirty="0" err="1">
                <a:latin typeface="에스코어 드림 6 Bold"/>
                <a:ea typeface="에스코어 드림 6 Bold"/>
              </a:rPr>
              <a:t>게시글</a:t>
            </a:r>
            <a:r>
              <a:rPr lang="ko-KR" altLang="en-US" sz="1300" dirty="0">
                <a:latin typeface="에스코어 드림 6 Bold"/>
                <a:ea typeface="에스코어 드림 6 Bold"/>
              </a:rPr>
              <a:t> 제목이 </a:t>
            </a:r>
            <a:endParaRPr lang="en-US" altLang="ko-KR" sz="1300" dirty="0">
              <a:latin typeface="에스코어 드림 6 Bold"/>
              <a:ea typeface="에스코어 드림 6 Bold"/>
            </a:endParaRPr>
          </a:p>
          <a:p>
            <a:pPr algn="ctr">
              <a:defRPr/>
            </a:pPr>
            <a:r>
              <a:rPr lang="en-US" altLang="ko-KR" sz="1300" dirty="0">
                <a:solidFill>
                  <a:srgbClr val="6182D6"/>
                </a:solidFill>
                <a:latin typeface="에스코어 드림 6 Bold"/>
                <a:ea typeface="에스코어 드림 6 Bold"/>
              </a:rPr>
              <a:t>“</a:t>
            </a:r>
            <a:r>
              <a:rPr lang="ko-KR" altLang="en-US" sz="1300" dirty="0" err="1">
                <a:solidFill>
                  <a:srgbClr val="6182D6"/>
                </a:solidFill>
                <a:latin typeface="에스코어 드림 6 Bold"/>
                <a:ea typeface="에스코어 드림 6 Bold"/>
              </a:rPr>
              <a:t>비밀글</a:t>
            </a:r>
            <a:r>
              <a:rPr lang="ko-KR" altLang="en-US" sz="1300" dirty="0">
                <a:solidFill>
                  <a:srgbClr val="6182D6"/>
                </a:solidFill>
                <a:latin typeface="에스코어 드림 6 Bold"/>
                <a:ea typeface="에스코어 드림 6 Bold"/>
              </a:rPr>
              <a:t> 입니다</a:t>
            </a:r>
            <a:r>
              <a:rPr lang="en-US" altLang="ko-KR" sz="1300" dirty="0">
                <a:solidFill>
                  <a:srgbClr val="6182D6"/>
                </a:solidFill>
                <a:latin typeface="에스코어 드림 6 Bold"/>
                <a:ea typeface="에스코어 드림 6 Bold"/>
              </a:rPr>
              <a:t>.”</a:t>
            </a:r>
            <a:r>
              <a:rPr lang="ko-KR" altLang="en-US" sz="1300" dirty="0">
                <a:latin typeface="에스코어 드림 6 Bold"/>
                <a:ea typeface="에스코어 드림 6 Bold"/>
              </a:rPr>
              <a:t>로 표시되며</a:t>
            </a:r>
            <a:r>
              <a:rPr lang="en-US" altLang="ko-KR" sz="1300" dirty="0">
                <a:latin typeface="에스코어 드림 6 Bold"/>
                <a:ea typeface="에스코어 드림 6 Bold"/>
              </a:rPr>
              <a:t>,</a:t>
            </a:r>
            <a:r>
              <a:rPr lang="ko-KR" altLang="en-US" sz="1300" dirty="0">
                <a:latin typeface="에스코어 드림 6 Bold"/>
                <a:ea typeface="에스코어 드림 6 Bold"/>
              </a:rPr>
              <a:t> </a:t>
            </a:r>
          </a:p>
          <a:p>
            <a:pPr algn="ctr">
              <a:defRPr/>
            </a:pPr>
            <a:r>
              <a:rPr lang="ko-KR" altLang="en-US" sz="1300" dirty="0" err="1">
                <a:latin typeface="에스코어 드림 6 Bold"/>
                <a:ea typeface="에스코어 드림 6 Bold"/>
              </a:rPr>
              <a:t>해당글에</a:t>
            </a:r>
            <a:r>
              <a:rPr lang="ko-KR" altLang="en-US" sz="1300" dirty="0">
                <a:latin typeface="에스코어 드림 6 Bold"/>
                <a:ea typeface="에스코어 드림 6 Bold"/>
              </a:rPr>
              <a:t> 진입할 수 없음</a:t>
            </a:r>
            <a:r>
              <a:rPr lang="en-US" altLang="ko-KR" sz="1300" dirty="0">
                <a:latin typeface="에스코어 드림 6 Bold"/>
                <a:ea typeface="에스코어 드림 6 Bold"/>
              </a:rPr>
              <a:t>.</a:t>
            </a:r>
            <a:endParaRPr lang="ko-KR" altLang="en-US" sz="1300" b="1" dirty="0">
              <a:latin typeface="한컴 윤고딕 720"/>
              <a:ea typeface="한컴 윤고딕 720"/>
            </a:endParaRPr>
          </a:p>
          <a:p>
            <a:pPr algn="ctr">
              <a:defRPr/>
            </a:pPr>
            <a:endParaRPr lang="ko-KR" altLang="en-US" sz="1300" b="1" dirty="0">
              <a:latin typeface="한컴 윤고딕 720"/>
              <a:ea typeface="한컴 윤고딕 720"/>
            </a:endParaRPr>
          </a:p>
          <a:p>
            <a:pPr algn="ctr">
              <a:defRPr/>
            </a:pPr>
            <a:r>
              <a:rPr lang="ko-KR" altLang="en-US" sz="1300" dirty="0">
                <a:latin typeface="한컴 윤고딕 720"/>
                <a:ea typeface="한컴 윤고딕 720"/>
              </a:rPr>
              <a:t>  </a:t>
            </a:r>
            <a:r>
              <a:rPr lang="ko-KR" altLang="en-US" sz="1300" b="1" dirty="0">
                <a:latin typeface="한컴 윤고딕 720"/>
                <a:ea typeface="한컴 윤고딕 720"/>
              </a:rPr>
              <a:t> </a:t>
            </a:r>
          </a:p>
        </p:txBody>
      </p:sp>
      <p:pic>
        <p:nvPicPr>
          <p:cNvPr id="266" name="그림 265"/>
          <p:cNvPicPr>
            <a:picLocks noChangeAspect="1"/>
          </p:cNvPicPr>
          <p:nvPr/>
        </p:nvPicPr>
        <p:blipFill rotWithShape="1">
          <a:blip r:embed="rId4"/>
          <a:stretch>
            <a:fillRect/>
          </a:stretch>
        </p:blipFill>
        <p:spPr>
          <a:xfrm>
            <a:off x="825906" y="768755"/>
            <a:ext cx="843736" cy="843736"/>
          </a:xfrm>
          <a:prstGeom prst="rect">
            <a:avLst/>
          </a:prstGeom>
        </p:spPr>
      </p:pic>
      <p:sp>
        <p:nvSpPr>
          <p:cNvPr id="248" name="모서리가 둥근 직사각형 90"/>
          <p:cNvSpPr/>
          <p:nvPr/>
        </p:nvSpPr>
        <p:spPr>
          <a:xfrm>
            <a:off x="1442112" y="1104658"/>
            <a:ext cx="2625902"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고객 문의 게시판</a:t>
            </a:r>
          </a:p>
        </p:txBody>
      </p:sp>
      <p:cxnSp>
        <p:nvCxnSpPr>
          <p:cNvPr id="270" name="직선 연결선 269"/>
          <p:cNvCxnSpPr/>
          <p:nvPr/>
        </p:nvCxnSpPr>
        <p:spPr>
          <a:xfrm>
            <a:off x="7786688" y="2767012"/>
            <a:ext cx="848206" cy="0"/>
          </a:xfrm>
          <a:prstGeom prst="line">
            <a:avLst/>
          </a:prstGeom>
          <a:ln w="25400">
            <a:solidFill>
              <a:srgbClr val="EF4D4D"/>
            </a:solidFill>
            <a:prstDash val="sysDot"/>
          </a:ln>
        </p:spPr>
        <p:style>
          <a:lnRef idx="1">
            <a:schemeClr val="accent1"/>
          </a:lnRef>
          <a:fillRef idx="0">
            <a:schemeClr val="accent1"/>
          </a:fillRef>
          <a:effectRef idx="0">
            <a:schemeClr val="accent1"/>
          </a:effectRef>
          <a:fontRef idx="minor">
            <a:schemeClr val="tx1"/>
          </a:fontRef>
        </p:style>
      </p:cxnSp>
      <p:cxnSp>
        <p:nvCxnSpPr>
          <p:cNvPr id="271" name="직선 연결선 270"/>
          <p:cNvCxnSpPr/>
          <p:nvPr/>
        </p:nvCxnSpPr>
        <p:spPr>
          <a:xfrm>
            <a:off x="7167563" y="3033712"/>
            <a:ext cx="1809750" cy="180974"/>
          </a:xfrm>
          <a:prstGeom prst="line">
            <a:avLst/>
          </a:prstGeom>
          <a:ln w="25400">
            <a:solidFill>
              <a:srgbClr val="3A3C84"/>
            </a:solidFill>
            <a:prstDash val="sysDot"/>
          </a:ln>
        </p:spPr>
        <p:style>
          <a:lnRef idx="1">
            <a:schemeClr val="accent1"/>
          </a:lnRef>
          <a:fillRef idx="0">
            <a:schemeClr val="accent1"/>
          </a:fillRef>
          <a:effectRef idx="0">
            <a:schemeClr val="accent1"/>
          </a:effectRef>
          <a:fontRef idx="minor">
            <a:schemeClr val="tx1"/>
          </a:fontRef>
        </p:style>
      </p:cxnSp>
      <p:pic>
        <p:nvPicPr>
          <p:cNvPr id="272" name="그림 271"/>
          <p:cNvPicPr>
            <a:picLocks noChangeAspect="1"/>
          </p:cNvPicPr>
          <p:nvPr/>
        </p:nvPicPr>
        <p:blipFill rotWithShape="1">
          <a:blip r:embed="rId5"/>
          <a:stretch>
            <a:fillRect/>
          </a:stretch>
        </p:blipFill>
        <p:spPr>
          <a:xfrm>
            <a:off x="7628665" y="3532917"/>
            <a:ext cx="430344" cy="430344"/>
          </a:xfrm>
          <a:prstGeom prst="rect">
            <a:avLst/>
          </a:prstGeom>
        </p:spPr>
      </p:pic>
    </p:spTree>
    <p:extLst>
      <p:ext uri="{BB962C8B-B14F-4D97-AF65-F5344CB8AC3E}">
        <p14:creationId xmlns:p14="http://schemas.microsoft.com/office/powerpoint/2010/main" val="3498796403"/>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274" name="그림 30"/>
          <p:cNvPicPr>
            <a:picLocks noChangeAspect="1"/>
          </p:cNvPicPr>
          <p:nvPr/>
        </p:nvPicPr>
        <p:blipFill rotWithShape="1">
          <a:blip r:embed="rId2"/>
          <a:stretch>
            <a:fillRect/>
          </a:stretch>
        </p:blipFill>
        <p:spPr>
          <a:xfrm>
            <a:off x="905884" y="1892299"/>
            <a:ext cx="4136473" cy="4391025"/>
          </a:xfrm>
          <a:prstGeom prst="rect">
            <a:avLst/>
          </a:prstGeom>
        </p:spPr>
      </p:pic>
      <p:sp>
        <p:nvSpPr>
          <p:cNvPr id="292" name="직사각형 61"/>
          <p:cNvSpPr/>
          <p:nvPr/>
        </p:nvSpPr>
        <p:spPr>
          <a:xfrm>
            <a:off x="912040" y="4450282"/>
            <a:ext cx="4117343" cy="1616202"/>
          </a:xfrm>
          <a:prstGeom prst="roundRect">
            <a:avLst>
              <a:gd name="adj" fmla="val 16667"/>
            </a:avLst>
          </a:prstGeom>
          <a:pattFill prst="wdDnDiag">
            <a:fgClr>
              <a:srgbClr val="EF4D4D">
                <a:alpha val="17000"/>
              </a:srgbClr>
            </a:fgClr>
            <a:bgClr>
              <a:schemeClr val="bg1">
                <a:alpha val="3000"/>
              </a:schemeClr>
            </a:bgClr>
          </a:pattFill>
          <a:ln w="25400">
            <a:solidFill>
              <a:srgbClr val="3057B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4" name="TextBox 293"/>
          <p:cNvSpPr txBox="1"/>
          <p:nvPr/>
        </p:nvSpPr>
        <p:spPr>
          <a:xfrm>
            <a:off x="1078594" y="5178643"/>
            <a:ext cx="3494724" cy="363002"/>
          </a:xfrm>
          <a:prstGeom prst="rect">
            <a:avLst/>
          </a:prstGeom>
        </p:spPr>
        <p:txBody>
          <a:bodyPr wrap="none">
            <a:spAutoFit/>
          </a:bodyPr>
          <a:lstStyle/>
          <a:p>
            <a:pPr>
              <a:defRPr/>
            </a:pPr>
            <a:r>
              <a:rPr lang="ko-KR" altLang="en-US" b="1">
                <a:solidFill>
                  <a:srgbClr val="3057B9"/>
                </a:solidFill>
                <a:effectLst>
                  <a:outerShdw blurRad="76200" dist="76200" dir="2700000" algn="ctr" rotWithShape="0">
                    <a:srgbClr val="000000">
                      <a:alpha val="50000"/>
                    </a:srgbClr>
                  </a:outerShdw>
                </a:effectLst>
                <a:latin typeface="레시피코리아 Medium"/>
                <a:ea typeface="레시피코리아 Medium"/>
              </a:rPr>
              <a:t>관리자 계정에게만 보이는 답변창</a:t>
            </a:r>
          </a:p>
        </p:txBody>
      </p:sp>
      <p:pic>
        <p:nvPicPr>
          <p:cNvPr id="295" name="그림 26"/>
          <p:cNvPicPr>
            <a:picLocks noChangeAspect="1"/>
          </p:cNvPicPr>
          <p:nvPr/>
        </p:nvPicPr>
        <p:blipFill rotWithShape="1">
          <a:blip r:embed="rId3"/>
          <a:srcRect t="47680" r="-200"/>
          <a:stretch>
            <a:fillRect/>
          </a:stretch>
        </p:blipFill>
        <p:spPr>
          <a:xfrm>
            <a:off x="5789084" y="3726391"/>
            <a:ext cx="4352112" cy="2533649"/>
          </a:xfrm>
          <a:prstGeom prst="rect">
            <a:avLst/>
          </a:prstGeom>
        </p:spPr>
      </p:pic>
      <p:cxnSp>
        <p:nvCxnSpPr>
          <p:cNvPr id="296" name="직선 화살표 연결선 33"/>
          <p:cNvCxnSpPr/>
          <p:nvPr/>
        </p:nvCxnSpPr>
        <p:spPr>
          <a:xfrm>
            <a:off x="5013772" y="5163374"/>
            <a:ext cx="822962" cy="0"/>
          </a:xfrm>
          <a:prstGeom prst="straightConnector1">
            <a:avLst/>
          </a:prstGeom>
          <a:ln w="19050">
            <a:solidFill>
              <a:srgbClr val="3057B9"/>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97" name="그림 38"/>
          <p:cNvPicPr>
            <a:picLocks noChangeAspect="1"/>
          </p:cNvPicPr>
          <p:nvPr/>
        </p:nvPicPr>
        <p:blipFill rotWithShape="1">
          <a:blip r:embed="rId4"/>
          <a:srcRect l="16570" t="9790" b="5200"/>
          <a:stretch>
            <a:fillRect/>
          </a:stretch>
        </p:blipFill>
        <p:spPr>
          <a:xfrm>
            <a:off x="6096000" y="1613899"/>
            <a:ext cx="1575947" cy="1890997"/>
          </a:xfrm>
          <a:prstGeom prst="rect">
            <a:avLst/>
          </a:prstGeom>
        </p:spPr>
      </p:pic>
      <p:pic>
        <p:nvPicPr>
          <p:cNvPr id="300" name="그림 299"/>
          <p:cNvPicPr>
            <a:picLocks noChangeAspect="1"/>
          </p:cNvPicPr>
          <p:nvPr/>
        </p:nvPicPr>
        <p:blipFill rotWithShape="1">
          <a:blip r:embed="rId5"/>
          <a:stretch>
            <a:fillRect/>
          </a:stretch>
        </p:blipFill>
        <p:spPr>
          <a:xfrm>
            <a:off x="825906" y="768755"/>
            <a:ext cx="843736" cy="843736"/>
          </a:xfrm>
          <a:prstGeom prst="rect">
            <a:avLst/>
          </a:prstGeom>
        </p:spPr>
      </p:pic>
      <p:sp>
        <p:nvSpPr>
          <p:cNvPr id="301" name="모서리가 둥근 직사각형 90"/>
          <p:cNvSpPr/>
          <p:nvPr/>
        </p:nvSpPr>
        <p:spPr>
          <a:xfrm>
            <a:off x="1442112" y="1104658"/>
            <a:ext cx="2625902"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고객 문의 게시판</a:t>
            </a:r>
          </a:p>
        </p:txBody>
      </p:sp>
      <p:pic>
        <p:nvPicPr>
          <p:cNvPr id="302" name="그림 301"/>
          <p:cNvPicPr>
            <a:picLocks noChangeAspect="1"/>
          </p:cNvPicPr>
          <p:nvPr/>
        </p:nvPicPr>
        <p:blipFill rotWithShape="1">
          <a:blip r:embed="rId6"/>
          <a:stretch>
            <a:fillRect/>
          </a:stretch>
        </p:blipFill>
        <p:spPr>
          <a:xfrm>
            <a:off x="5888346" y="1358679"/>
            <a:ext cx="415307" cy="415307"/>
          </a:xfrm>
          <a:prstGeom prst="rect">
            <a:avLst/>
          </a:prstGeom>
        </p:spPr>
      </p:pic>
      <p:sp>
        <p:nvSpPr>
          <p:cNvPr id="303" name="모서리가 둥근 직사각형 168"/>
          <p:cNvSpPr/>
          <p:nvPr/>
        </p:nvSpPr>
        <p:spPr>
          <a:xfrm>
            <a:off x="7961078" y="2025960"/>
            <a:ext cx="3266336" cy="1029956"/>
          </a:xfrm>
          <a:prstGeom prst="rect">
            <a:avLst/>
          </a:prstGeom>
          <a:solidFill>
            <a:srgbClr val="FFF7CC"/>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300" b="1">
                <a:solidFill>
                  <a:prstClr val="black">
                    <a:lumMod val="75000"/>
                    <a:lumOff val="25000"/>
                  </a:prstClr>
                </a:solidFill>
                <a:latin typeface="에스코어 드림 6 Bold"/>
                <a:ea typeface="에스코어 드림 6 Bold"/>
              </a:rPr>
              <a:t>답변 작성시</a:t>
            </a:r>
            <a:r>
              <a:rPr lang="en-US" altLang="ko-KR" sz="1300" b="1">
                <a:solidFill>
                  <a:prstClr val="black">
                    <a:lumMod val="75000"/>
                    <a:lumOff val="25000"/>
                  </a:prstClr>
                </a:solidFill>
                <a:latin typeface="에스코어 드림 6 Bold"/>
                <a:ea typeface="에스코어 드림 6 Bold"/>
              </a:rPr>
              <a:t>,</a:t>
            </a:r>
            <a:r>
              <a:rPr lang="ko-KR" altLang="en-US" sz="1300" b="1">
                <a:solidFill>
                  <a:prstClr val="black">
                    <a:lumMod val="75000"/>
                    <a:lumOff val="25000"/>
                  </a:prstClr>
                </a:solidFill>
                <a:latin typeface="에스코어 드림 6 Bold"/>
                <a:ea typeface="에스코어 드림 6 Bold"/>
              </a:rPr>
              <a:t> 게시글의 답변여부가 </a:t>
            </a:r>
          </a:p>
          <a:p>
            <a:pPr algn="ctr">
              <a:lnSpc>
                <a:spcPct val="150000"/>
              </a:lnSpc>
              <a:defRPr/>
            </a:pPr>
            <a:r>
              <a:rPr lang="ko-KR" altLang="en-US" sz="1300" b="1">
                <a:solidFill>
                  <a:prstClr val="black">
                    <a:lumMod val="75000"/>
                    <a:lumOff val="25000"/>
                  </a:prstClr>
                </a:solidFill>
                <a:latin typeface="에스코어 드림 6 Bold"/>
                <a:ea typeface="에스코어 드림 6 Bold"/>
              </a:rPr>
              <a:t>반영되며 해당글을 수정할 수 없도록 함</a:t>
            </a:r>
            <a:r>
              <a:rPr lang="en-US" altLang="ko-KR" sz="1300" b="1">
                <a:solidFill>
                  <a:prstClr val="black">
                    <a:lumMod val="75000"/>
                    <a:lumOff val="25000"/>
                  </a:prstClr>
                </a:solidFill>
                <a:latin typeface="에스코어 드림 6 Bold"/>
                <a:ea typeface="에스코어 드림 6 Bold"/>
              </a:rPr>
              <a:t>.</a:t>
            </a:r>
            <a:r>
              <a:rPr lang="ko-KR" altLang="en-US" sz="1300" b="1">
                <a:solidFill>
                  <a:prstClr val="black">
                    <a:lumMod val="75000"/>
                    <a:lumOff val="25000"/>
                  </a:prstClr>
                </a:solidFill>
                <a:latin typeface="에스코어 드림 6 Bold"/>
                <a:ea typeface="에스코어 드림 6 Bold"/>
              </a:rPr>
              <a:t> </a:t>
            </a:r>
          </a:p>
        </p:txBody>
      </p:sp>
      <p:sp>
        <p:nvSpPr>
          <p:cNvPr id="304" name="모서리가 둥근 직사각형 90"/>
          <p:cNvSpPr/>
          <p:nvPr/>
        </p:nvSpPr>
        <p:spPr>
          <a:xfrm>
            <a:off x="8023887" y="1666632"/>
            <a:ext cx="3050293" cy="473153"/>
          </a:xfrm>
          <a:prstGeom prst="roundRect">
            <a:avLst>
              <a:gd name="adj" fmla="val 50000"/>
            </a:avLst>
          </a:prstGeom>
          <a:pattFill prst="dkUpDiag">
            <a:fgClr>
              <a:srgbClr val="FF843A"/>
            </a:fgClr>
            <a:bgClr>
              <a:srgbClr val="FFB689"/>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700" b="1" dirty="0">
                <a:solidFill>
                  <a:srgbClr val="FFFFFF"/>
                </a:solidFill>
                <a:latin typeface="레시피코리아 Medium"/>
                <a:ea typeface="레시피코리아 Medium"/>
              </a:rPr>
              <a:t>답변 </a:t>
            </a:r>
            <a:r>
              <a:rPr lang="ko-KR" altLang="en-US" sz="1700" b="1" dirty="0" err="1">
                <a:solidFill>
                  <a:srgbClr val="FFFFFF"/>
                </a:solidFill>
                <a:latin typeface="레시피코리아 Medium"/>
                <a:ea typeface="레시피코리아 Medium"/>
              </a:rPr>
              <a:t>대기중</a:t>
            </a:r>
            <a:r>
              <a:rPr lang="ko-KR" altLang="en-US" sz="1700" b="1" dirty="0">
                <a:solidFill>
                  <a:srgbClr val="FFFFFF"/>
                </a:solidFill>
                <a:latin typeface="레시피코리아 Medium"/>
                <a:ea typeface="레시피코리아 Medium"/>
              </a:rPr>
              <a:t> </a:t>
            </a:r>
            <a:r>
              <a:rPr lang="en-US" altLang="ko-KR" sz="1700" b="1" dirty="0">
                <a:solidFill>
                  <a:srgbClr val="FFFFFF"/>
                </a:solidFill>
                <a:latin typeface="레시피코리아 Medium"/>
                <a:ea typeface="레시피코리아 Medium"/>
              </a:rPr>
              <a:t>?</a:t>
            </a:r>
            <a:r>
              <a:rPr lang="ko-KR" altLang="en-US" sz="1700" b="1" dirty="0">
                <a:solidFill>
                  <a:srgbClr val="FFFFFF"/>
                </a:solidFill>
                <a:latin typeface="레시피코리아 Medium"/>
                <a:ea typeface="레시피코리아 Medium"/>
              </a:rPr>
              <a:t> 답변 완료</a:t>
            </a:r>
            <a:r>
              <a:rPr lang="en-US" altLang="ko-KR" sz="1700" b="1" dirty="0">
                <a:solidFill>
                  <a:srgbClr val="FFFFFF"/>
                </a:solidFill>
                <a:latin typeface="레시피코리아 Medium"/>
                <a:ea typeface="레시피코리아 Medium"/>
              </a:rPr>
              <a:t>?</a:t>
            </a:r>
          </a:p>
        </p:txBody>
      </p:sp>
      <p:pic>
        <p:nvPicPr>
          <p:cNvPr id="310" name="그림 46"/>
          <p:cNvPicPr>
            <a:picLocks noChangeAspect="1"/>
          </p:cNvPicPr>
          <p:nvPr/>
        </p:nvPicPr>
        <p:blipFill rotWithShape="1">
          <a:blip r:embed="rId7"/>
          <a:stretch>
            <a:fillRect/>
          </a:stretch>
        </p:blipFill>
        <p:spPr>
          <a:xfrm>
            <a:off x="5948886" y="6071354"/>
            <a:ext cx="408529" cy="162210"/>
          </a:xfrm>
          <a:prstGeom prst="rect">
            <a:avLst/>
          </a:prstGeom>
          <a:ln>
            <a:noFill/>
          </a:ln>
        </p:spPr>
      </p:pic>
      <p:sp>
        <p:nvSpPr>
          <p:cNvPr id="311" name="직사각형 40"/>
          <p:cNvSpPr/>
          <p:nvPr/>
        </p:nvSpPr>
        <p:spPr>
          <a:xfrm>
            <a:off x="5908675" y="5650716"/>
            <a:ext cx="488950" cy="196850"/>
          </a:xfrm>
          <a:prstGeom prst="rect">
            <a:avLst/>
          </a:prstGeom>
          <a:noFill/>
          <a:ln w="1270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2" name="직사각형 48"/>
          <p:cNvSpPr/>
          <p:nvPr/>
        </p:nvSpPr>
        <p:spPr>
          <a:xfrm>
            <a:off x="5908675" y="6050418"/>
            <a:ext cx="488950" cy="196850"/>
          </a:xfrm>
          <a:prstGeom prst="rect">
            <a:avLst/>
          </a:prstGeom>
          <a:noFill/>
          <a:ln w="1270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313" name="직선 화살표 연결선 42"/>
          <p:cNvCxnSpPr/>
          <p:nvPr/>
        </p:nvCxnSpPr>
        <p:spPr>
          <a:xfrm>
            <a:off x="6153150" y="5847566"/>
            <a:ext cx="0" cy="202852"/>
          </a:xfrm>
          <a:prstGeom prst="straightConnector1">
            <a:avLst/>
          </a:prstGeom>
          <a:ln w="12700">
            <a:solidFill>
              <a:srgbClr val="EF4D4D"/>
            </a:solidFill>
            <a:tailEnd type="triangle"/>
          </a:ln>
        </p:spPr>
        <p:style>
          <a:lnRef idx="1">
            <a:schemeClr val="accent1"/>
          </a:lnRef>
          <a:fillRef idx="0">
            <a:schemeClr val="accent1"/>
          </a:fillRef>
          <a:effectRef idx="0">
            <a:schemeClr val="accent1"/>
          </a:effectRef>
          <a:fontRef idx="minor">
            <a:schemeClr val="tx1"/>
          </a:fontRef>
        </p:style>
      </p:cxnSp>
      <p:sp>
        <p:nvSpPr>
          <p:cNvPr id="316" name="직사각형 25"/>
          <p:cNvSpPr/>
          <p:nvPr/>
        </p:nvSpPr>
        <p:spPr>
          <a:xfrm>
            <a:off x="8896350" y="3762375"/>
            <a:ext cx="1177290" cy="306617"/>
          </a:xfrm>
          <a:prstGeom prst="roundRect">
            <a:avLst>
              <a:gd name="adj" fmla="val 16667"/>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317" name="직선 연결선 316"/>
          <p:cNvCxnSpPr/>
          <p:nvPr/>
        </p:nvCxnSpPr>
        <p:spPr>
          <a:xfrm rot="5400000" flipH="1" flipV="1">
            <a:off x="9197816" y="3135154"/>
            <a:ext cx="914400" cy="340042"/>
          </a:xfrm>
          <a:prstGeom prst="line">
            <a:avLst/>
          </a:prstGeom>
          <a:ln w="25400">
            <a:solidFill>
              <a:srgbClr val="FF6600"/>
            </a:solidFill>
            <a:prstDash val="sysDot"/>
          </a:ln>
        </p:spPr>
        <p:style>
          <a:lnRef idx="1">
            <a:schemeClr val="accent1"/>
          </a:lnRef>
          <a:fillRef idx="0">
            <a:schemeClr val="accent1"/>
          </a:fillRef>
          <a:effectRef idx="0">
            <a:schemeClr val="accent1"/>
          </a:effectRef>
          <a:fontRef idx="minor">
            <a:schemeClr val="tx1"/>
          </a:fontRef>
        </p:style>
      </p:cxnSp>
      <p:sp>
        <p:nvSpPr>
          <p:cNvPr id="319" name="TextBox 318"/>
          <p:cNvSpPr txBox="1"/>
          <p:nvPr/>
        </p:nvSpPr>
        <p:spPr>
          <a:xfrm>
            <a:off x="9399051" y="3218313"/>
            <a:ext cx="1734796" cy="421373"/>
          </a:xfrm>
          <a:prstGeom prst="rect">
            <a:avLst/>
          </a:prstGeom>
        </p:spPr>
        <p:txBody>
          <a:bodyPr wrap="square">
            <a:spAutoFit/>
          </a:bodyPr>
          <a:lstStyle/>
          <a:p>
            <a:pPr algn="ctr">
              <a:defRPr/>
            </a:pPr>
            <a:r>
              <a:rPr lang="ko-KR" altLang="en-US" sz="1100" dirty="0" err="1">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글수정</a:t>
            </a:r>
            <a:r>
              <a:rPr lang="ko-KR" altLang="en-US" sz="1100" dirty="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 버튼은 사라지고 </a:t>
            </a:r>
            <a:r>
              <a:rPr lang="ko-KR" altLang="en-US" sz="1100" dirty="0" err="1">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글삭제만</a:t>
            </a:r>
            <a:r>
              <a:rPr lang="ko-KR" altLang="en-US" sz="1100" dirty="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 가능해진 페이지</a:t>
            </a:r>
          </a:p>
        </p:txBody>
      </p:sp>
      <p:sp>
        <p:nvSpPr>
          <p:cNvPr id="320" name="TextBox 319"/>
          <p:cNvSpPr txBox="1"/>
          <p:nvPr/>
        </p:nvSpPr>
        <p:spPr>
          <a:xfrm>
            <a:off x="5858266" y="5796893"/>
            <a:ext cx="2363805" cy="424621"/>
          </a:xfrm>
          <a:prstGeom prst="rect">
            <a:avLst/>
          </a:prstGeom>
        </p:spPr>
        <p:txBody>
          <a:bodyPr wrap="square">
            <a:spAutoFit/>
          </a:bodyPr>
          <a:lstStyle/>
          <a:p>
            <a:pPr algn="ctr">
              <a:defRPr/>
            </a:pPr>
            <a:r>
              <a:rPr lang="ko-KR" altLang="en-US" sz="11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글수정이 성공적으로 </a:t>
            </a:r>
          </a:p>
          <a:p>
            <a:pPr algn="ctr">
              <a:defRPr/>
            </a:pPr>
            <a:r>
              <a:rPr lang="ko-KR" altLang="en-US" sz="11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완료되었을때</a:t>
            </a:r>
          </a:p>
        </p:txBody>
      </p:sp>
      <p:sp>
        <p:nvSpPr>
          <p:cNvPr id="321" name="TextBox 320"/>
          <p:cNvSpPr txBox="1"/>
          <p:nvPr/>
        </p:nvSpPr>
        <p:spPr>
          <a:xfrm>
            <a:off x="7916459" y="4854794"/>
            <a:ext cx="3663568" cy="639226"/>
          </a:xfrm>
          <a:prstGeom prst="rect">
            <a:avLst/>
          </a:prstGeom>
        </p:spPr>
        <p:txBody>
          <a:bodyPr wrap="square">
            <a:spAutoFit/>
          </a:bodyPr>
          <a:lstStyle/>
          <a:p>
            <a:pPr algn="ctr">
              <a:defRPr/>
            </a:pP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한차례 답변이 작성된 이후에는</a:t>
            </a:r>
          </a:p>
          <a:p>
            <a:pPr algn="ctr">
              <a:defRPr/>
            </a:pP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수정버튼 클릭 → 답변창 활성화</a:t>
            </a:r>
          </a:p>
        </p:txBody>
      </p:sp>
    </p:spTree>
    <p:extLst>
      <p:ext uri="{BB962C8B-B14F-4D97-AF65-F5344CB8AC3E}">
        <p14:creationId xmlns:p14="http://schemas.microsoft.com/office/powerpoint/2010/main" val="274007173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724662" y="428822"/>
            <a:ext cx="10742676" cy="642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66" name="직사각형 165"/>
          <p:cNvSpPr/>
          <p:nvPr/>
        </p:nvSpPr>
        <p:spPr>
          <a:xfrm>
            <a:off x="1619416" y="4826592"/>
            <a:ext cx="4218425" cy="412634"/>
          </a:xfrm>
          <a:prstGeom prst="rect">
            <a:avLst/>
          </a:prstGeom>
        </p:spPr>
        <p:txBody>
          <a:bodyPr wrap="square">
            <a:spAutoFit/>
          </a:bodyPr>
          <a:lstStyle/>
          <a:p>
            <a:pPr>
              <a:lnSpc>
                <a:spcPct val="150000"/>
              </a:lnSpc>
              <a:defRPr/>
            </a:pPr>
            <a:r>
              <a:rPr lang="ko-KR" altLang="en-US" sz="1400">
                <a:solidFill>
                  <a:srgbClr val="EF4D4D"/>
                </a:solidFill>
                <a:latin typeface="레시피코리아 Medium"/>
                <a:ea typeface="레시피코리아 Medium"/>
              </a:rPr>
              <a:t>적절하고 센스있는 선물을 쉽게 파악할 수 있는 기능</a:t>
            </a:r>
            <a:r>
              <a:rPr lang="en-US" altLang="ko-KR" sz="1400">
                <a:solidFill>
                  <a:srgbClr val="EF4D4D"/>
                </a:solidFill>
                <a:latin typeface="레시피코리아 Medium"/>
                <a:ea typeface="레시피코리아 Medium"/>
              </a:rPr>
              <a:t>!</a:t>
            </a:r>
            <a:r>
              <a:rPr lang="ko-KR" altLang="en-US" sz="1400">
                <a:solidFill>
                  <a:srgbClr val="EF4D4D"/>
                </a:solidFill>
                <a:latin typeface="레시피코리아 Medium"/>
                <a:ea typeface="레시피코리아 Medium"/>
              </a:rPr>
              <a:t> </a:t>
            </a:r>
          </a:p>
        </p:txBody>
      </p:sp>
      <p:sp>
        <p:nvSpPr>
          <p:cNvPr id="168" name="모서리가 둥근 직사각형 167"/>
          <p:cNvSpPr/>
          <p:nvPr/>
        </p:nvSpPr>
        <p:spPr>
          <a:xfrm>
            <a:off x="1267922" y="1026199"/>
            <a:ext cx="4970953" cy="1167540"/>
          </a:xfrm>
          <a:prstGeom prst="roundRect">
            <a:avLst>
              <a:gd name="adj" fmla="val 50000"/>
            </a:avLst>
          </a:prstGeom>
          <a:noFill/>
          <a:ln>
            <a:solidFill>
              <a:schemeClr val="accent1">
                <a:shade val="20000"/>
              </a:schemeClr>
            </a:solidFill>
            <a:prstDash val="sysDot"/>
          </a:ln>
        </p:spPr>
        <p:style>
          <a:lnRef idx="2">
            <a:schemeClr val="accent1">
              <a:shade val="2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b="1" dirty="0" err="1">
                <a:solidFill>
                  <a:prstClr val="black">
                    <a:lumMod val="75000"/>
                    <a:lumOff val="25000"/>
                  </a:prstClr>
                </a:solidFill>
                <a:latin typeface="G마켓 산스 Bold" pitchFamily="50" charset="-127"/>
                <a:ea typeface="G마켓 산스 Bold" pitchFamily="50" charset="-127"/>
              </a:rPr>
              <a:t>기프트유에서는</a:t>
            </a:r>
            <a:r>
              <a:rPr lang="ko-KR" altLang="en-US" sz="1600" b="1" dirty="0">
                <a:solidFill>
                  <a:prstClr val="black">
                    <a:lumMod val="75000"/>
                    <a:lumOff val="25000"/>
                  </a:prstClr>
                </a:solidFill>
                <a:latin typeface="G마켓 산스 Bold" pitchFamily="50" charset="-127"/>
                <a:ea typeface="G마켓 산스 Bold" pitchFamily="50" charset="-127"/>
              </a:rPr>
              <a:t> 선물하는 대상과 상황에 따라 </a:t>
            </a:r>
          </a:p>
          <a:p>
            <a:pPr algn="ctr">
              <a:lnSpc>
                <a:spcPct val="150000"/>
              </a:lnSpc>
              <a:defRPr/>
            </a:pPr>
            <a:r>
              <a:rPr lang="ko-KR" altLang="en-US" sz="1600" b="1" dirty="0">
                <a:solidFill>
                  <a:prstClr val="black">
                    <a:lumMod val="75000"/>
                    <a:lumOff val="25000"/>
                  </a:prstClr>
                </a:solidFill>
                <a:latin typeface="G마켓 산스 Bold" pitchFamily="50" charset="-127"/>
                <a:ea typeface="G마켓 산스 Bold" pitchFamily="50" charset="-127"/>
              </a:rPr>
              <a:t>선물을 </a:t>
            </a:r>
            <a:r>
              <a:rPr lang="ko-KR" altLang="en-US" sz="1600" b="1" dirty="0" err="1">
                <a:solidFill>
                  <a:prstClr val="black">
                    <a:lumMod val="75000"/>
                    <a:lumOff val="25000"/>
                  </a:prstClr>
                </a:solidFill>
                <a:latin typeface="G마켓 산스 Bold" pitchFamily="50" charset="-127"/>
                <a:ea typeface="G마켓 산스 Bold" pitchFamily="50" charset="-127"/>
              </a:rPr>
              <a:t>추천받고</a:t>
            </a:r>
            <a:r>
              <a:rPr lang="ko-KR" altLang="en-US" sz="1600" b="1" dirty="0">
                <a:solidFill>
                  <a:prstClr val="black">
                    <a:lumMod val="75000"/>
                    <a:lumOff val="25000"/>
                  </a:prstClr>
                </a:solidFill>
                <a:latin typeface="G마켓 산스 Bold" pitchFamily="50" charset="-127"/>
                <a:ea typeface="G마켓 산스 Bold" pitchFamily="50" charset="-127"/>
              </a:rPr>
              <a:t> 구매가 가능합니다</a:t>
            </a:r>
            <a:r>
              <a:rPr lang="en-US" altLang="ko-KR" sz="1600" b="1" dirty="0">
                <a:solidFill>
                  <a:prstClr val="black">
                    <a:lumMod val="75000"/>
                    <a:lumOff val="25000"/>
                  </a:prstClr>
                </a:solidFill>
                <a:latin typeface="G마켓 산스 Bold" pitchFamily="50" charset="-127"/>
                <a:ea typeface="G마켓 산스 Bold" pitchFamily="50" charset="-127"/>
              </a:rPr>
              <a:t>.</a:t>
            </a:r>
            <a:r>
              <a:rPr lang="ko-KR" altLang="en-US" sz="1600" b="1" dirty="0">
                <a:solidFill>
                  <a:prstClr val="black">
                    <a:lumMod val="75000"/>
                    <a:lumOff val="25000"/>
                  </a:prstClr>
                </a:solidFill>
                <a:latin typeface="G마켓 산스 Bold" pitchFamily="50" charset="-127"/>
                <a:ea typeface="G마켓 산스 Bold" pitchFamily="50" charset="-127"/>
              </a:rPr>
              <a:t> </a:t>
            </a:r>
          </a:p>
        </p:txBody>
      </p:sp>
      <p:sp>
        <p:nvSpPr>
          <p:cNvPr id="169" name="모서리가 둥근 직사각형 168"/>
          <p:cNvSpPr/>
          <p:nvPr/>
        </p:nvSpPr>
        <p:spPr>
          <a:xfrm>
            <a:off x="7643578" y="1888377"/>
            <a:ext cx="2144502" cy="437290"/>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en-US" altLang="ko-KR" sz="1600" b="1">
                <a:solidFill>
                  <a:prstClr val="black">
                    <a:lumMod val="75000"/>
                    <a:lumOff val="25000"/>
                  </a:prstClr>
                </a:solidFill>
                <a:latin typeface="에스코어 드림 6 Bold"/>
                <a:ea typeface="에스코어 드림 6 Bold"/>
              </a:rPr>
              <a:t>+</a:t>
            </a:r>
            <a:r>
              <a:rPr lang="ko-KR" altLang="en-US" sz="1600" b="1">
                <a:solidFill>
                  <a:prstClr val="black">
                    <a:lumMod val="75000"/>
                    <a:lumOff val="25000"/>
                  </a:prstClr>
                </a:solidFill>
                <a:latin typeface="에스코어 드림 6 Bold"/>
                <a:ea typeface="에스코어 드림 6 Bold"/>
              </a:rPr>
              <a:t> 기본 쇼핑몰 기능</a:t>
            </a:r>
          </a:p>
        </p:txBody>
      </p:sp>
      <p:graphicFrame>
        <p:nvGraphicFramePr>
          <p:cNvPr id="170" name="표 169"/>
          <p:cNvGraphicFramePr>
            <a:graphicFrameLocks noGrp="1"/>
          </p:cNvGraphicFramePr>
          <p:nvPr>
            <p:extLst>
              <p:ext uri="{D42A27DB-BD31-4B8C-83A1-F6EECF244321}">
                <p14:modId xmlns:p14="http://schemas.microsoft.com/office/powerpoint/2010/main" val="379302705"/>
              </p:ext>
            </p:extLst>
          </p:nvPr>
        </p:nvGraphicFramePr>
        <p:xfrm>
          <a:off x="1915230" y="2682946"/>
          <a:ext cx="3662227" cy="1680208"/>
        </p:xfrm>
        <a:graphic>
          <a:graphicData uri="http://schemas.openxmlformats.org/drawingml/2006/table">
            <a:tbl>
              <a:tblPr firstRow="1" bandRow="1">
                <a:tableStyleId>{5C22544A-7EE6-4342-B048-85BDC9FD1C3A}</a:tableStyleId>
              </a:tblPr>
              <a:tblGrid>
                <a:gridCol w="744319">
                  <a:extLst>
                    <a:ext uri="{9D8B030D-6E8A-4147-A177-3AD203B41FA5}">
                      <a16:colId xmlns:a16="http://schemas.microsoft.com/office/drawing/2014/main" val="20000"/>
                    </a:ext>
                  </a:extLst>
                </a:gridCol>
                <a:gridCol w="2917908">
                  <a:extLst>
                    <a:ext uri="{9D8B030D-6E8A-4147-A177-3AD203B41FA5}">
                      <a16:colId xmlns:a16="http://schemas.microsoft.com/office/drawing/2014/main" val="20001"/>
                    </a:ext>
                  </a:extLst>
                </a:gridCol>
              </a:tblGrid>
              <a:tr h="420052">
                <a:tc>
                  <a:txBody>
                    <a:bodyPr/>
                    <a:lstStyle/>
                    <a:p>
                      <a:pPr algn="l" latinLnBrk="1">
                        <a:defRPr/>
                      </a:pPr>
                      <a:r>
                        <a:rPr lang="ko-KR" altLang="en-US" sz="1400" baseline="0" dirty="0">
                          <a:solidFill>
                            <a:srgbClr val="EB6F6F"/>
                          </a:solidFill>
                          <a:latin typeface="G마켓 산스 Bold"/>
                          <a:ea typeface="G마켓 산스 Bold"/>
                        </a:rPr>
                        <a:t>이벤트</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dirty="0">
                          <a:solidFill>
                            <a:schemeClr val="dk1"/>
                          </a:solidFill>
                          <a:latin typeface="에스코어 드림 5 Medium"/>
                          <a:ea typeface="에스코어 드림 5 Medium"/>
                        </a:rPr>
                        <a:t>생일</a:t>
                      </a:r>
                      <a:r>
                        <a:rPr lang="en-US" altLang="ko-KR" sz="1200" dirty="0">
                          <a:solidFill>
                            <a:schemeClr val="dk1"/>
                          </a:solidFill>
                          <a:latin typeface="에스코어 드림 5 Medium"/>
                          <a:ea typeface="에스코어 드림 5 Medium"/>
                        </a:rPr>
                        <a:t>/</a:t>
                      </a:r>
                      <a:r>
                        <a:rPr lang="ko-KR" altLang="en-US" sz="1200" dirty="0" err="1">
                          <a:solidFill>
                            <a:schemeClr val="dk1"/>
                          </a:solidFill>
                          <a:latin typeface="에스코어 드림 5 Medium"/>
                          <a:ea typeface="에스코어 드림 5 Medium"/>
                        </a:rPr>
                        <a:t>발렌타인</a:t>
                      </a:r>
                      <a:r>
                        <a:rPr lang="ko-KR" altLang="en-US" sz="1200" dirty="0">
                          <a:solidFill>
                            <a:schemeClr val="dk1"/>
                          </a:solidFill>
                          <a:latin typeface="에스코어 드림 5 Medium"/>
                          <a:ea typeface="에스코어 드림 5 Medium"/>
                        </a:rPr>
                        <a:t> </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0052">
                <a:tc>
                  <a:txBody>
                    <a:bodyPr/>
                    <a:lstStyle/>
                    <a:p>
                      <a:pPr algn="l" latinLnBrk="1">
                        <a:defRPr/>
                      </a:pPr>
                      <a:r>
                        <a:rPr lang="ko-KR" altLang="en-US" sz="1400" b="1" baseline="0" dirty="0">
                          <a:solidFill>
                            <a:srgbClr val="EB6F6F"/>
                          </a:solidFill>
                          <a:latin typeface="G마켓 산스 Bold"/>
                          <a:ea typeface="G마켓 산스 Bold"/>
                        </a:rPr>
                        <a:t>성별</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b="1">
                          <a:solidFill>
                            <a:schemeClr val="dk1"/>
                          </a:solidFill>
                          <a:latin typeface="에스코어 드림 5 Medium"/>
                          <a:ea typeface="에스코어 드림 5 Medium"/>
                        </a:rPr>
                        <a:t>여성</a:t>
                      </a:r>
                      <a:r>
                        <a:rPr lang="en-US" altLang="ko-KR" sz="1200" b="1">
                          <a:solidFill>
                            <a:schemeClr val="dk1"/>
                          </a:solidFill>
                          <a:latin typeface="에스코어 드림 5 Medium"/>
                          <a:ea typeface="에스코어 드림 5 Medium"/>
                        </a:rPr>
                        <a:t>/</a:t>
                      </a:r>
                      <a:r>
                        <a:rPr lang="ko-KR" altLang="en-US" sz="1200" b="1">
                          <a:solidFill>
                            <a:schemeClr val="dk1"/>
                          </a:solidFill>
                          <a:latin typeface="에스코어 드림 5 Medium"/>
                          <a:ea typeface="에스코어 드림 5 Medium"/>
                        </a:rPr>
                        <a:t>남성</a:t>
                      </a:r>
                      <a:r>
                        <a:rPr lang="en-US" altLang="ko-KR" sz="1200" b="1">
                          <a:solidFill>
                            <a:schemeClr val="dk1"/>
                          </a:solidFill>
                          <a:latin typeface="에스코어 드림 5 Medium"/>
                          <a:ea typeface="에스코어 드림 5 Medium"/>
                        </a:rPr>
                        <a:t>/</a:t>
                      </a:r>
                      <a:r>
                        <a:rPr lang="ko-KR" altLang="en-US" sz="1200" b="1">
                          <a:solidFill>
                            <a:schemeClr val="dk1"/>
                          </a:solidFill>
                          <a:latin typeface="에스코어 드림 5 Medium"/>
                          <a:ea typeface="에스코어 드림 5 Medium"/>
                        </a:rPr>
                        <a:t>관계없음</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0052">
                <a:tc>
                  <a:txBody>
                    <a:bodyPr/>
                    <a:lstStyle/>
                    <a:p>
                      <a:pPr algn="l" latinLnBrk="1">
                        <a:defRPr/>
                      </a:pPr>
                      <a:r>
                        <a:rPr lang="ko-KR" altLang="en-US" sz="1400" b="1" baseline="0" dirty="0">
                          <a:solidFill>
                            <a:srgbClr val="EB6F6F"/>
                          </a:solidFill>
                          <a:latin typeface="G마켓 산스 Bold"/>
                          <a:ea typeface="G마켓 산스 Bold"/>
                        </a:rPr>
                        <a:t>연령대</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1200" b="1">
                          <a:solidFill>
                            <a:schemeClr val="dk1"/>
                          </a:solidFill>
                          <a:latin typeface="에스코어 드림 5 Medium"/>
                          <a:ea typeface="에스코어 드림 5 Medium"/>
                        </a:rPr>
                        <a:t>10</a:t>
                      </a:r>
                      <a:r>
                        <a:rPr lang="ko-KR" altLang="en-US" sz="1200" b="1">
                          <a:solidFill>
                            <a:schemeClr val="dk1"/>
                          </a:solidFill>
                          <a:latin typeface="에스코어 드림 5 Medium"/>
                          <a:ea typeface="에스코어 드림 5 Medium"/>
                        </a:rPr>
                        <a:t>대 부터 </a:t>
                      </a:r>
                      <a:r>
                        <a:rPr lang="en-US" altLang="ko-KR" sz="1200" b="1">
                          <a:solidFill>
                            <a:schemeClr val="dk1"/>
                          </a:solidFill>
                          <a:latin typeface="에스코어 드림 5 Medium"/>
                          <a:ea typeface="에스코어 드림 5 Medium"/>
                        </a:rPr>
                        <a:t>50</a:t>
                      </a:r>
                      <a:r>
                        <a:rPr lang="ko-KR" altLang="en-US" sz="1200" b="1">
                          <a:solidFill>
                            <a:schemeClr val="dk1"/>
                          </a:solidFill>
                          <a:latin typeface="에스코어 드림 5 Medium"/>
                          <a:ea typeface="에스코어 드림 5 Medium"/>
                        </a:rPr>
                        <a:t>대 이상까지의 폭</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0052">
                <a:tc>
                  <a:txBody>
                    <a:bodyPr/>
                    <a:lstStyle/>
                    <a:p>
                      <a:pPr algn="l" latinLnBrk="1">
                        <a:defRPr/>
                      </a:pPr>
                      <a:r>
                        <a:rPr lang="ko-KR" altLang="en-US" sz="1400" b="1" dirty="0">
                          <a:solidFill>
                            <a:srgbClr val="EB6F6F"/>
                          </a:solidFill>
                          <a:latin typeface="G마켓 산스 Bold"/>
                          <a:ea typeface="G마켓 산스 Bold"/>
                        </a:rPr>
                        <a:t>금액</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1200" b="1">
                          <a:solidFill>
                            <a:schemeClr val="dk1"/>
                          </a:solidFill>
                          <a:latin typeface="에스코어 드림 5 Medium"/>
                          <a:ea typeface="에스코어 드림 5 Medium"/>
                        </a:rPr>
                        <a:t>1</a:t>
                      </a:r>
                      <a:r>
                        <a:rPr lang="ko-KR" altLang="en-US" sz="1200" b="1">
                          <a:solidFill>
                            <a:schemeClr val="dk1"/>
                          </a:solidFill>
                          <a:latin typeface="에스코어 드림 5 Medium"/>
                          <a:ea typeface="에스코어 드림 5 Medium"/>
                        </a:rPr>
                        <a:t>만원 미만 부터 </a:t>
                      </a:r>
                      <a:r>
                        <a:rPr lang="en-US" altLang="ko-KR" sz="1200" b="1">
                          <a:solidFill>
                            <a:schemeClr val="dk1"/>
                          </a:solidFill>
                          <a:latin typeface="에스코어 드림 5 Medium"/>
                          <a:ea typeface="에스코어 드림 5 Medium"/>
                        </a:rPr>
                        <a:t>4</a:t>
                      </a:r>
                      <a:r>
                        <a:rPr lang="ko-KR" altLang="en-US" sz="1200" b="1">
                          <a:solidFill>
                            <a:schemeClr val="dk1"/>
                          </a:solidFill>
                          <a:latin typeface="에스코어 드림 5 Medium"/>
                          <a:ea typeface="에스코어 드림 5 Medium"/>
                        </a:rPr>
                        <a:t>만원 이상까지의 폭</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63686"/>
            <a:ext cx="3002634" cy="512447"/>
          </a:xfrm>
          <a:prstGeom prst="rect">
            <a:avLst/>
          </a:prstGeom>
        </p:spPr>
        <p:txBody>
          <a:bodyPr wrap="square">
            <a:spAutoFit/>
          </a:bodyPr>
          <a:lstStyle/>
          <a:p>
            <a:pPr algn="r" latinLnBrk="0">
              <a:defRPr/>
            </a:pPr>
            <a:r>
              <a:rPr lang="en-US" altLang="ko-KR" sz="2800" b="1" kern="0">
                <a:solidFill>
                  <a:schemeClr val="lt1"/>
                </a:solidFill>
                <a:latin typeface="G마켓 산스 Bold"/>
                <a:ea typeface="G마켓 산스 Bold"/>
              </a:rPr>
              <a:t>01. </a:t>
            </a:r>
            <a:r>
              <a:rPr lang="ko-KR" altLang="en-US" sz="2800" b="1" kern="0">
                <a:solidFill>
                  <a:schemeClr val="lt1"/>
                </a:solidFill>
                <a:latin typeface="G마켓 산스 Bold"/>
                <a:ea typeface="G마켓 산스 Bold"/>
              </a:rPr>
              <a:t>사이트 개요</a:t>
            </a:r>
            <a:r>
              <a:rPr lang="en-US" altLang="ko-KR" sz="2800" b="1" kern="0">
                <a:solidFill>
                  <a:schemeClr val="lt1"/>
                </a:solidFill>
                <a:latin typeface="G마켓 산스 Bold"/>
                <a:ea typeface="G마켓 산스 Bold"/>
              </a:rPr>
              <a:t> </a:t>
            </a:r>
            <a:endParaRPr lang="en-US" altLang="ko-KR" sz="1050" kern="0">
              <a:solidFill>
                <a:schemeClr val="lt1"/>
              </a:solidFill>
            </a:endParaRPr>
          </a:p>
        </p:txBody>
      </p:sp>
      <p:pic>
        <p:nvPicPr>
          <p:cNvPr id="174" name="그림 173"/>
          <p:cNvPicPr>
            <a:picLocks noChangeAspect="1"/>
          </p:cNvPicPr>
          <p:nvPr/>
        </p:nvPicPr>
        <p:blipFill rotWithShape="1">
          <a:blip r:embed="rId2"/>
          <a:stretch>
            <a:fillRect/>
          </a:stretch>
        </p:blipFill>
        <p:spPr>
          <a:xfrm>
            <a:off x="5922488" y="1242961"/>
            <a:ext cx="1019803" cy="1019803"/>
          </a:xfrm>
          <a:prstGeom prst="rect">
            <a:avLst/>
          </a:prstGeom>
        </p:spPr>
      </p:pic>
      <p:graphicFrame>
        <p:nvGraphicFramePr>
          <p:cNvPr id="178" name="표 169"/>
          <p:cNvGraphicFramePr>
            <a:graphicFrameLocks noGrp="1"/>
          </p:cNvGraphicFramePr>
          <p:nvPr>
            <p:extLst>
              <p:ext uri="{D42A27DB-BD31-4B8C-83A1-F6EECF244321}">
                <p14:modId xmlns:p14="http://schemas.microsoft.com/office/powerpoint/2010/main" val="1407564800"/>
              </p:ext>
            </p:extLst>
          </p:nvPr>
        </p:nvGraphicFramePr>
        <p:xfrm>
          <a:off x="6516157" y="2513839"/>
          <a:ext cx="4638856" cy="1764876"/>
        </p:xfrm>
        <a:graphic>
          <a:graphicData uri="http://schemas.openxmlformats.org/drawingml/2006/table">
            <a:tbl>
              <a:tblPr firstRow="1" bandRow="1">
                <a:tableStyleId>{5C22544A-7EE6-4342-B048-85BDC9FD1C3A}</a:tableStyleId>
              </a:tblPr>
              <a:tblGrid>
                <a:gridCol w="1660215">
                  <a:extLst>
                    <a:ext uri="{9D8B030D-6E8A-4147-A177-3AD203B41FA5}">
                      <a16:colId xmlns:a16="http://schemas.microsoft.com/office/drawing/2014/main" val="20000"/>
                    </a:ext>
                  </a:extLst>
                </a:gridCol>
                <a:gridCol w="2978641">
                  <a:extLst>
                    <a:ext uri="{9D8B030D-6E8A-4147-A177-3AD203B41FA5}">
                      <a16:colId xmlns:a16="http://schemas.microsoft.com/office/drawing/2014/main" val="20001"/>
                    </a:ext>
                  </a:extLst>
                </a:gridCol>
              </a:tblGrid>
              <a:tr h="441219">
                <a:tc>
                  <a:txBody>
                    <a:bodyPr/>
                    <a:lstStyle/>
                    <a:p>
                      <a:pPr algn="l" latinLnBrk="1">
                        <a:defRPr/>
                      </a:pPr>
                      <a:r>
                        <a:rPr lang="ko-KR" altLang="en-US" sz="1400" baseline="0" dirty="0">
                          <a:solidFill>
                            <a:srgbClr val="80A8DF"/>
                          </a:solidFill>
                          <a:latin typeface="G마켓 산스 Bold"/>
                          <a:ea typeface="G마켓 산스 Bold"/>
                        </a:rPr>
                        <a:t>회원등록 및 관리</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a:solidFill>
                            <a:schemeClr val="dk1"/>
                          </a:solidFill>
                          <a:latin typeface="에스코어 드림 5 Medium"/>
                          <a:ea typeface="에스코어 드림 5 Medium"/>
                        </a:rPr>
                        <a:t>가입</a:t>
                      </a:r>
                      <a:r>
                        <a:rPr lang="en-US" altLang="ko-KR" sz="1200">
                          <a:solidFill>
                            <a:schemeClr val="dk1"/>
                          </a:solidFill>
                          <a:latin typeface="에스코어 드림 5 Medium"/>
                          <a:ea typeface="에스코어 드림 5 Medium"/>
                        </a:rPr>
                        <a:t>,</a:t>
                      </a:r>
                      <a:r>
                        <a:rPr lang="ko-KR" altLang="en-US" sz="1200">
                          <a:solidFill>
                            <a:schemeClr val="dk1"/>
                          </a:solidFill>
                          <a:latin typeface="에스코어 드림 5 Medium"/>
                          <a:ea typeface="에스코어 드림 5 Medium"/>
                        </a:rPr>
                        <a:t> 로그인</a:t>
                      </a:r>
                      <a:r>
                        <a:rPr lang="en-US" altLang="ko-KR" sz="1200">
                          <a:solidFill>
                            <a:schemeClr val="dk1"/>
                          </a:solidFill>
                          <a:latin typeface="에스코어 드림 5 Medium"/>
                          <a:ea typeface="에스코어 드림 5 Medium"/>
                        </a:rPr>
                        <a:t>,</a:t>
                      </a:r>
                      <a:r>
                        <a:rPr lang="ko-KR" altLang="en-US" sz="1200">
                          <a:solidFill>
                            <a:schemeClr val="dk1"/>
                          </a:solidFill>
                          <a:latin typeface="에스코어 드림 5 Medium"/>
                          <a:ea typeface="에스코어 드림 5 Medium"/>
                        </a:rPr>
                        <a:t> 회원정보 관리</a:t>
                      </a:r>
                      <a:r>
                        <a:rPr lang="en-US" altLang="ko-KR" sz="1200">
                          <a:solidFill>
                            <a:schemeClr val="dk1"/>
                          </a:solidFill>
                          <a:latin typeface="에스코어 드림 5 Medium"/>
                          <a:ea typeface="에스코어 드림 5 Medium"/>
                        </a:rPr>
                        <a:t>,</a:t>
                      </a:r>
                      <a:r>
                        <a:rPr lang="ko-KR" altLang="en-US" sz="1200">
                          <a:solidFill>
                            <a:schemeClr val="dk1"/>
                          </a:solidFill>
                          <a:latin typeface="에스코어 드림 5 Medium"/>
                          <a:ea typeface="에스코어 드림 5 Medium"/>
                        </a:rPr>
                        <a:t> 탈퇴 등</a:t>
                      </a:r>
                    </a:p>
                  </a:txBody>
                  <a:tcPr anchor="ctr">
                    <a:lnL w="12700" cmpd="sng">
                      <a:noFill/>
                    </a:lnL>
                    <a:lnR w="12700" cap="flat" cmpd="sng" algn="ctr">
                      <a:noFill/>
                      <a:prstDash val="solid"/>
                      <a:round/>
                    </a:lnR>
                    <a:lnT w="12700" cmpd="sng">
                      <a:noFill/>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1219">
                <a:tc>
                  <a:txBody>
                    <a:bodyPr/>
                    <a:lstStyle/>
                    <a:p>
                      <a:pPr algn="l" latinLnBrk="1">
                        <a:defRPr/>
                      </a:pPr>
                      <a:r>
                        <a:rPr lang="ko-KR" altLang="en-US" sz="1400" b="1" baseline="0" dirty="0">
                          <a:solidFill>
                            <a:srgbClr val="80A8DF"/>
                          </a:solidFill>
                          <a:latin typeface="G마켓 산스 Bold"/>
                          <a:ea typeface="G마켓 산스 Bold"/>
                        </a:rPr>
                        <a:t>장바구니</a:t>
                      </a:r>
                      <a:r>
                        <a:rPr lang="en-US" altLang="ko-KR" sz="1400" b="1" baseline="0" dirty="0">
                          <a:solidFill>
                            <a:srgbClr val="80A8DF"/>
                          </a:solidFill>
                          <a:latin typeface="G마켓 산스 Bold"/>
                          <a:ea typeface="G마켓 산스 Bold"/>
                        </a:rPr>
                        <a:t>/</a:t>
                      </a:r>
                      <a:r>
                        <a:rPr lang="ko-KR" altLang="en-US" sz="1400" b="1" baseline="0" dirty="0">
                          <a:solidFill>
                            <a:srgbClr val="80A8DF"/>
                          </a:solidFill>
                          <a:latin typeface="G마켓 산스 Bold"/>
                          <a:ea typeface="G마켓 산스 Bold"/>
                        </a:rPr>
                        <a:t>결제</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200" b="1">
                          <a:solidFill>
                            <a:schemeClr val="dk1"/>
                          </a:solidFill>
                          <a:latin typeface="에스코어 드림 5 Medium"/>
                          <a:ea typeface="에스코어 드림 5 Medium"/>
                        </a:rPr>
                        <a:t>여성</a:t>
                      </a:r>
                      <a:r>
                        <a:rPr lang="en-US" altLang="ko-KR" sz="1200" b="1">
                          <a:solidFill>
                            <a:schemeClr val="dk1"/>
                          </a:solidFill>
                          <a:latin typeface="에스코어 드림 5 Medium"/>
                          <a:ea typeface="에스코어 드림 5 Medium"/>
                        </a:rPr>
                        <a:t>/</a:t>
                      </a:r>
                      <a:r>
                        <a:rPr lang="ko-KR" altLang="en-US" sz="1200" b="1">
                          <a:solidFill>
                            <a:schemeClr val="dk1"/>
                          </a:solidFill>
                          <a:latin typeface="에스코어 드림 5 Medium"/>
                          <a:ea typeface="에스코어 드림 5 Medium"/>
                        </a:rPr>
                        <a:t>남성</a:t>
                      </a:r>
                      <a:r>
                        <a:rPr lang="en-US" altLang="ko-KR" sz="1200" b="1">
                          <a:solidFill>
                            <a:schemeClr val="dk1"/>
                          </a:solidFill>
                          <a:latin typeface="에스코어 드림 5 Medium"/>
                          <a:ea typeface="에스코어 드림 5 Medium"/>
                        </a:rPr>
                        <a:t>/</a:t>
                      </a:r>
                      <a:r>
                        <a:rPr lang="ko-KR" altLang="en-US" sz="1200" b="1">
                          <a:solidFill>
                            <a:schemeClr val="dk1"/>
                          </a:solidFill>
                          <a:latin typeface="에스코어 드림 5 Medium"/>
                          <a:ea typeface="에스코어 드림 5 Medium"/>
                        </a:rPr>
                        <a:t>관계없음</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1219">
                <a:tc>
                  <a:txBody>
                    <a:bodyPr/>
                    <a:lstStyle/>
                    <a:p>
                      <a:pPr algn="l" latinLnBrk="1">
                        <a:defRPr/>
                      </a:pPr>
                      <a:r>
                        <a:rPr lang="ko-KR" altLang="en-US" sz="1400" b="1" baseline="0" dirty="0">
                          <a:solidFill>
                            <a:srgbClr val="80A8DF"/>
                          </a:solidFill>
                          <a:latin typeface="G마켓 산스 Bold"/>
                          <a:ea typeface="G마켓 산스 Bold"/>
                        </a:rPr>
                        <a:t>문의 게시판</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1200" b="1">
                          <a:solidFill>
                            <a:schemeClr val="dk1"/>
                          </a:solidFill>
                          <a:latin typeface="에스코어 드림 5 Medium"/>
                          <a:ea typeface="에스코어 드림 5 Medium"/>
                        </a:rPr>
                        <a:t>10</a:t>
                      </a:r>
                      <a:r>
                        <a:rPr lang="ko-KR" altLang="en-US" sz="1200" b="1">
                          <a:solidFill>
                            <a:schemeClr val="dk1"/>
                          </a:solidFill>
                          <a:latin typeface="에스코어 드림 5 Medium"/>
                          <a:ea typeface="에스코어 드림 5 Medium"/>
                        </a:rPr>
                        <a:t>대 부터 </a:t>
                      </a:r>
                      <a:r>
                        <a:rPr lang="en-US" altLang="ko-KR" sz="1200" b="1">
                          <a:solidFill>
                            <a:schemeClr val="dk1"/>
                          </a:solidFill>
                          <a:latin typeface="에스코어 드림 5 Medium"/>
                          <a:ea typeface="에스코어 드림 5 Medium"/>
                        </a:rPr>
                        <a:t>50</a:t>
                      </a:r>
                      <a:r>
                        <a:rPr lang="ko-KR" altLang="en-US" sz="1200" b="1">
                          <a:solidFill>
                            <a:schemeClr val="dk1"/>
                          </a:solidFill>
                          <a:latin typeface="에스코어 드림 5 Medium"/>
                          <a:ea typeface="에스코어 드림 5 Medium"/>
                        </a:rPr>
                        <a:t>대 이상까지의 폭</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1219">
                <a:tc>
                  <a:txBody>
                    <a:bodyPr/>
                    <a:lstStyle/>
                    <a:p>
                      <a:pPr algn="l" latinLnBrk="1">
                        <a:defRPr/>
                      </a:pPr>
                      <a:r>
                        <a:rPr lang="ko-KR" altLang="en-US" sz="1400" b="1" dirty="0">
                          <a:solidFill>
                            <a:srgbClr val="80A8DF"/>
                          </a:solidFill>
                          <a:latin typeface="G마켓 산스 Bold"/>
                          <a:ea typeface="G마켓 산스 Bold"/>
                        </a:rPr>
                        <a:t>리뷰</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1200" b="1">
                          <a:solidFill>
                            <a:schemeClr val="dk1"/>
                          </a:solidFill>
                          <a:latin typeface="에스코어 드림 5 Medium"/>
                          <a:ea typeface="에스코어 드림 5 Medium"/>
                        </a:rPr>
                        <a:t>1</a:t>
                      </a:r>
                      <a:r>
                        <a:rPr lang="ko-KR" altLang="en-US" sz="1200" b="1">
                          <a:solidFill>
                            <a:schemeClr val="dk1"/>
                          </a:solidFill>
                          <a:latin typeface="에스코어 드림 5 Medium"/>
                          <a:ea typeface="에스코어 드림 5 Medium"/>
                        </a:rPr>
                        <a:t>만원 미만 부터 </a:t>
                      </a:r>
                      <a:r>
                        <a:rPr lang="en-US" altLang="ko-KR" sz="1200" b="1">
                          <a:solidFill>
                            <a:schemeClr val="dk1"/>
                          </a:solidFill>
                          <a:latin typeface="에스코어 드림 5 Medium"/>
                          <a:ea typeface="에스코어 드림 5 Medium"/>
                        </a:rPr>
                        <a:t>4</a:t>
                      </a:r>
                      <a:r>
                        <a:rPr lang="ko-KR" altLang="en-US" sz="1200" b="1">
                          <a:solidFill>
                            <a:schemeClr val="dk1"/>
                          </a:solidFill>
                          <a:latin typeface="에스코어 드림 5 Medium"/>
                          <a:ea typeface="에스코어 드림 5 Medium"/>
                        </a:rPr>
                        <a:t>만원 이상까지의 폭</a:t>
                      </a:r>
                    </a:p>
                  </a:txBody>
                  <a:tcPr anchor="ctr">
                    <a:lnL w="12700" cmpd="sng">
                      <a:noFill/>
                    </a:lnL>
                    <a:lnR w="12700" cap="flat" cmpd="sng" algn="ctr">
                      <a:noFill/>
                      <a:prstDash val="solid"/>
                      <a:round/>
                    </a:lnR>
                    <a:lnT w="12700" cap="flat" cmpd="sng" algn="ctr">
                      <a:solidFill>
                        <a:schemeClr val="bg1">
                          <a:lumMod val="85000"/>
                        </a:schemeClr>
                      </a:solidFill>
                      <a:prstDash val="solid"/>
                      <a:round/>
                    </a:lnT>
                    <a:lnB w="12700" cap="flat" cmpd="sng" algn="ctr">
                      <a:solidFill>
                        <a:schemeClr val="bg1">
                          <a:lumMod val="85000"/>
                        </a:schemeClr>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79" name="모서리가 둥근 직사각형 168"/>
          <p:cNvSpPr/>
          <p:nvPr/>
        </p:nvSpPr>
        <p:spPr>
          <a:xfrm>
            <a:off x="6611608" y="5068894"/>
            <a:ext cx="2144502" cy="437290"/>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en-US" altLang="ko-KR" sz="1600" b="1">
                <a:solidFill>
                  <a:prstClr val="black">
                    <a:lumMod val="75000"/>
                    <a:lumOff val="25000"/>
                  </a:prstClr>
                </a:solidFill>
                <a:latin typeface="에스코어 드림 6 Bold"/>
                <a:ea typeface="에스코어 드림 6 Bold"/>
              </a:rPr>
              <a:t>+</a:t>
            </a:r>
            <a:r>
              <a:rPr lang="ko-KR" altLang="en-US" sz="1600" b="1">
                <a:solidFill>
                  <a:prstClr val="black">
                    <a:lumMod val="75000"/>
                    <a:lumOff val="25000"/>
                  </a:prstClr>
                </a:solidFill>
                <a:latin typeface="에스코어 드림 6 Bold"/>
                <a:ea typeface="에스코어 드림 6 Bold"/>
              </a:rPr>
              <a:t> 편리한 쇼핑 기능</a:t>
            </a:r>
          </a:p>
        </p:txBody>
      </p:sp>
      <p:sp>
        <p:nvSpPr>
          <p:cNvPr id="180" name="직사각형 165"/>
          <p:cNvSpPr/>
          <p:nvPr/>
        </p:nvSpPr>
        <p:spPr>
          <a:xfrm>
            <a:off x="6562335" y="5646664"/>
            <a:ext cx="4427160" cy="409330"/>
          </a:xfrm>
          <a:prstGeom prst="rect">
            <a:avLst/>
          </a:prstGeom>
        </p:spPr>
        <p:txBody>
          <a:bodyPr wrap="square">
            <a:spAutoFit/>
          </a:bodyPr>
          <a:lstStyle/>
          <a:p>
            <a:pPr>
              <a:lnSpc>
                <a:spcPct val="150000"/>
              </a:lnSpc>
              <a:defRPr/>
            </a:pPr>
            <a:r>
              <a:rPr lang="ko-KR" altLang="en-US" sz="1400">
                <a:solidFill>
                  <a:srgbClr val="6182D6"/>
                </a:solidFill>
                <a:latin typeface="레시피코리아 Medium"/>
                <a:ea typeface="레시피코리아 Medium"/>
              </a:rPr>
              <a:t>최근본 상품 쿠키</a:t>
            </a:r>
            <a:r>
              <a:rPr lang="en-US" altLang="ko-KR" sz="1400">
                <a:solidFill>
                  <a:srgbClr val="6182D6"/>
                </a:solidFill>
                <a:latin typeface="레시피코리아 Medium"/>
                <a:ea typeface="레시피코리아 Medium"/>
              </a:rPr>
              <a:t>,</a:t>
            </a:r>
            <a:r>
              <a:rPr lang="ko-KR" altLang="en-US" sz="1400">
                <a:solidFill>
                  <a:srgbClr val="6182D6"/>
                </a:solidFill>
                <a:latin typeface="레시피코리아 Medium"/>
                <a:ea typeface="레시피코리아 Medium"/>
              </a:rPr>
              <a:t> 관심상품 등록</a:t>
            </a:r>
            <a:r>
              <a:rPr lang="en-US" altLang="ko-KR" sz="1400">
                <a:solidFill>
                  <a:srgbClr val="6182D6"/>
                </a:solidFill>
                <a:latin typeface="레시피코리아 Medium"/>
                <a:ea typeface="레시피코리아 Medium"/>
              </a:rPr>
              <a:t>,</a:t>
            </a:r>
            <a:r>
              <a:rPr lang="ko-KR" altLang="en-US" sz="1400">
                <a:solidFill>
                  <a:srgbClr val="6182D6"/>
                </a:solidFill>
                <a:latin typeface="레시피코리아 Medium"/>
                <a:ea typeface="레시피코리아 Medium"/>
              </a:rPr>
              <a:t> 기념일 알람</a:t>
            </a:r>
            <a:r>
              <a:rPr lang="en-US" altLang="ko-KR" sz="1400">
                <a:solidFill>
                  <a:srgbClr val="6182D6"/>
                </a:solidFill>
                <a:latin typeface="레시피코리아 Medium"/>
                <a:ea typeface="레시피코리아 Medium"/>
              </a:rPr>
              <a:t>,</a:t>
            </a:r>
            <a:r>
              <a:rPr lang="ko-KR" altLang="en-US" sz="1400">
                <a:solidFill>
                  <a:srgbClr val="6182D6"/>
                </a:solidFill>
                <a:latin typeface="레시피코리아 Medium"/>
                <a:ea typeface="레시피코리아 Medium"/>
              </a:rPr>
              <a:t> 채널톡 </a:t>
            </a:r>
          </a:p>
        </p:txBody>
      </p:sp>
      <p:sp>
        <p:nvSpPr>
          <p:cNvPr id="181" name="모서리가 둥근 직사각형 168"/>
          <p:cNvSpPr/>
          <p:nvPr/>
        </p:nvSpPr>
        <p:spPr>
          <a:xfrm>
            <a:off x="1960298" y="5434083"/>
            <a:ext cx="2770682" cy="437290"/>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b="1">
                <a:solidFill>
                  <a:prstClr val="black">
                    <a:lumMod val="75000"/>
                    <a:lumOff val="25000"/>
                  </a:prstClr>
                </a:solidFill>
                <a:latin typeface="에스코어 드림 6 Bold"/>
                <a:ea typeface="에스코어 드림 6 Bold"/>
              </a:rPr>
              <a:t>등록일순</a:t>
            </a:r>
            <a:r>
              <a:rPr lang="en-US" altLang="ko-KR" sz="1600" b="1">
                <a:solidFill>
                  <a:prstClr val="black">
                    <a:lumMod val="75000"/>
                    <a:lumOff val="25000"/>
                  </a:prstClr>
                </a:solidFill>
                <a:latin typeface="에스코어 드림 6 Bold"/>
                <a:ea typeface="에스코어 드림 6 Bold"/>
              </a:rPr>
              <a:t>/</a:t>
            </a:r>
            <a:r>
              <a:rPr lang="ko-KR" altLang="en-US" sz="1600" b="1">
                <a:solidFill>
                  <a:prstClr val="black">
                    <a:lumMod val="75000"/>
                    <a:lumOff val="25000"/>
                  </a:prstClr>
                </a:solidFill>
                <a:latin typeface="에스코어 드림 6 Bold"/>
                <a:ea typeface="에스코어 드림 6 Bold"/>
              </a:rPr>
              <a:t>인기순</a:t>
            </a:r>
            <a:r>
              <a:rPr lang="en-US" altLang="ko-KR" sz="1600" b="1">
                <a:solidFill>
                  <a:prstClr val="black">
                    <a:lumMod val="75000"/>
                    <a:lumOff val="25000"/>
                  </a:prstClr>
                </a:solidFill>
                <a:latin typeface="에스코어 드림 6 Bold"/>
                <a:ea typeface="에스코어 드림 6 Bold"/>
              </a:rPr>
              <a:t>/</a:t>
            </a:r>
            <a:r>
              <a:rPr lang="ko-KR" altLang="en-US" sz="1600" b="1">
                <a:solidFill>
                  <a:prstClr val="black">
                    <a:lumMod val="75000"/>
                    <a:lumOff val="25000"/>
                  </a:prstClr>
                </a:solidFill>
                <a:latin typeface="에스코어 드림 6 Bold"/>
                <a:ea typeface="에스코어 드림 6 Bold"/>
              </a:rPr>
              <a:t>리뷰순</a:t>
            </a:r>
          </a:p>
        </p:txBody>
      </p:sp>
      <p:pic>
        <p:nvPicPr>
          <p:cNvPr id="182" name="그림 181"/>
          <p:cNvPicPr>
            <a:picLocks noChangeAspect="1"/>
          </p:cNvPicPr>
          <p:nvPr/>
        </p:nvPicPr>
        <p:blipFill rotWithShape="1">
          <a:blip r:embed="rId3"/>
          <a:stretch>
            <a:fillRect/>
          </a:stretch>
        </p:blipFill>
        <p:spPr>
          <a:xfrm>
            <a:off x="4560055" y="5300887"/>
            <a:ext cx="500140" cy="500140"/>
          </a:xfrm>
          <a:prstGeom prst="rect">
            <a:avLst/>
          </a:prstGeom>
        </p:spPr>
      </p:pic>
      <p:pic>
        <p:nvPicPr>
          <p:cNvPr id="184" name="그림 183"/>
          <p:cNvPicPr>
            <a:picLocks noChangeAspect="1"/>
          </p:cNvPicPr>
          <p:nvPr/>
        </p:nvPicPr>
        <p:blipFill rotWithShape="1">
          <a:blip r:embed="rId4"/>
          <a:stretch>
            <a:fillRect/>
          </a:stretch>
        </p:blipFill>
        <p:spPr>
          <a:xfrm>
            <a:off x="8601271" y="4928855"/>
            <a:ext cx="501606" cy="50160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22" name="그림 1"/>
          <p:cNvPicPr>
            <a:picLocks noChangeAspect="1"/>
          </p:cNvPicPr>
          <p:nvPr/>
        </p:nvPicPr>
        <p:blipFill rotWithShape="1">
          <a:blip r:embed="rId2"/>
          <a:srcRect t="5340" b="33560"/>
          <a:stretch>
            <a:fillRect/>
          </a:stretch>
        </p:blipFill>
        <p:spPr>
          <a:xfrm>
            <a:off x="6096000" y="1828147"/>
            <a:ext cx="5446066" cy="1440547"/>
          </a:xfrm>
          <a:prstGeom prst="roundRect">
            <a:avLst>
              <a:gd name="adj" fmla="val 16667"/>
            </a:avLst>
          </a:prstGeom>
          <a:ln>
            <a:solidFill>
              <a:srgbClr val="D3D3EB"/>
            </a:solidFill>
          </a:ln>
        </p:spPr>
      </p:pic>
      <p:pic>
        <p:nvPicPr>
          <p:cNvPr id="329" name="그림 27"/>
          <p:cNvPicPr>
            <a:picLocks noChangeAspect="1"/>
          </p:cNvPicPr>
          <p:nvPr/>
        </p:nvPicPr>
        <p:blipFill rotWithShape="1">
          <a:blip r:embed="rId3"/>
          <a:stretch>
            <a:fillRect/>
          </a:stretch>
        </p:blipFill>
        <p:spPr>
          <a:xfrm>
            <a:off x="1093314" y="4610794"/>
            <a:ext cx="1284442" cy="313278"/>
          </a:xfrm>
          <a:prstGeom prst="rect">
            <a:avLst/>
          </a:prstGeom>
        </p:spPr>
      </p:pic>
      <p:pic>
        <p:nvPicPr>
          <p:cNvPr id="334" name="그림 4"/>
          <p:cNvPicPr>
            <a:picLocks noChangeAspect="1"/>
          </p:cNvPicPr>
          <p:nvPr/>
        </p:nvPicPr>
        <p:blipFill rotWithShape="1">
          <a:blip r:embed="rId4"/>
          <a:srcRect r="11740" b="44720"/>
          <a:stretch>
            <a:fillRect/>
          </a:stretch>
        </p:blipFill>
        <p:spPr>
          <a:xfrm>
            <a:off x="1092685" y="4894078"/>
            <a:ext cx="6063598" cy="1688210"/>
          </a:xfrm>
          <a:prstGeom prst="rect">
            <a:avLst/>
          </a:prstGeom>
        </p:spPr>
      </p:pic>
      <p:sp>
        <p:nvSpPr>
          <p:cNvPr id="337" name="직사각형 45"/>
          <p:cNvSpPr/>
          <p:nvPr/>
        </p:nvSpPr>
        <p:spPr>
          <a:xfrm>
            <a:off x="1134842" y="5000974"/>
            <a:ext cx="5797266" cy="686549"/>
          </a:xfrm>
          <a:prstGeom prst="rect">
            <a:avLst/>
          </a:prstGeom>
          <a:noFill/>
          <a:ln w="12700">
            <a:solidFill>
              <a:srgbClr val="7A7CC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8" name="TextBox 46"/>
          <p:cNvSpPr txBox="1"/>
          <p:nvPr/>
        </p:nvSpPr>
        <p:spPr>
          <a:xfrm>
            <a:off x="6096000" y="4989909"/>
            <a:ext cx="950356" cy="295595"/>
          </a:xfrm>
          <a:prstGeom prst="rect">
            <a:avLst/>
          </a:prstGeom>
          <a:noFill/>
        </p:spPr>
        <p:txBody>
          <a:bodyPr wrap="square">
            <a:spAutoFit/>
          </a:bodyPr>
          <a:lstStyle/>
          <a:p>
            <a:pPr lvl="0">
              <a:defRPr/>
            </a:pPr>
            <a:r>
              <a:rPr lang="en-US" altLang="ko-KR" sz="1400">
                <a:solidFill>
                  <a:schemeClr val="bg1"/>
                </a:solidFill>
                <a:latin typeface="에스코어 드림 5 Medium"/>
                <a:ea typeface="에스코어 드림 5 Medium"/>
              </a:rPr>
              <a:t>EVENT</a:t>
            </a:r>
            <a:endParaRPr lang="ko-KR" altLang="en-US" sz="1400">
              <a:solidFill>
                <a:schemeClr val="bg1"/>
              </a:solidFill>
              <a:latin typeface="에스코어 드림 5 Medium"/>
              <a:ea typeface="에스코어 드림 5 Medium"/>
            </a:endParaRPr>
          </a:p>
        </p:txBody>
      </p:sp>
      <p:sp>
        <p:nvSpPr>
          <p:cNvPr id="339" name="직사각형 47"/>
          <p:cNvSpPr/>
          <p:nvPr/>
        </p:nvSpPr>
        <p:spPr>
          <a:xfrm>
            <a:off x="1128889" y="5755843"/>
            <a:ext cx="5803219" cy="746081"/>
          </a:xfrm>
          <a:prstGeom prst="rect">
            <a:avLst/>
          </a:prstGeom>
          <a:noFill/>
          <a:ln w="12700">
            <a:solidFill>
              <a:srgbClr val="EF4D4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0" name="TextBox 48"/>
          <p:cNvSpPr txBox="1"/>
          <p:nvPr/>
        </p:nvSpPr>
        <p:spPr>
          <a:xfrm>
            <a:off x="6083200" y="5796185"/>
            <a:ext cx="929881" cy="298944"/>
          </a:xfrm>
          <a:prstGeom prst="rect">
            <a:avLst/>
          </a:prstGeom>
          <a:noFill/>
        </p:spPr>
        <p:txBody>
          <a:bodyPr wrap="square">
            <a:spAutoFit/>
          </a:bodyPr>
          <a:lstStyle/>
          <a:p>
            <a:pPr lvl="0">
              <a:defRPr/>
            </a:pPr>
            <a:r>
              <a:rPr lang="en-US" altLang="ko-KR" sz="1400">
                <a:latin typeface="에스코어 드림 5 Medium"/>
                <a:ea typeface="에스코어 드림 5 Medium"/>
              </a:rPr>
              <a:t>NOTICE</a:t>
            </a:r>
            <a:endParaRPr lang="ko-KR" altLang="en-US" sz="1400">
              <a:latin typeface="에스코어 드림 5 Medium"/>
              <a:ea typeface="에스코어 드림 5 Medium"/>
            </a:endParaRPr>
          </a:p>
        </p:txBody>
      </p:sp>
      <p:sp>
        <p:nvSpPr>
          <p:cNvPr id="341" name="TextBox 50"/>
          <p:cNvSpPr txBox="1"/>
          <p:nvPr/>
        </p:nvSpPr>
        <p:spPr>
          <a:xfrm>
            <a:off x="7645950" y="5450542"/>
            <a:ext cx="3467100" cy="729278"/>
          </a:xfrm>
          <a:prstGeom prst="rect">
            <a:avLst/>
          </a:prstGeom>
          <a:noFill/>
        </p:spPr>
        <p:txBody>
          <a:bodyPr wrap="square">
            <a:spAutoFit/>
          </a:bodyPr>
          <a:lstStyle/>
          <a:p>
            <a:pPr marL="285750" indent="-285750">
              <a:buFont typeface="Arial"/>
              <a:buChar char="•"/>
              <a:defRPr/>
            </a:pPr>
            <a:r>
              <a:rPr lang="ko-KR" altLang="en-US" sz="1400">
                <a:latin typeface="에스코어 드림 6 Bold"/>
                <a:ea typeface="에스코어 드림 6 Bold"/>
              </a:rPr>
              <a:t>이벤트는 등록한 </a:t>
            </a:r>
            <a:r>
              <a:rPr lang="ko-KR" altLang="en-US" sz="1400">
                <a:solidFill>
                  <a:srgbClr val="6182D6"/>
                </a:solidFill>
                <a:effectLst>
                  <a:outerShdw blurRad="76200" dist="76200" dir="2700000" algn="ctr" rotWithShape="0">
                    <a:srgbClr val="000000">
                      <a:alpha val="50000"/>
                    </a:srgbClr>
                  </a:outerShdw>
                </a:effectLst>
                <a:latin typeface="에스코어 드림 6 Bold"/>
                <a:ea typeface="에스코어 드림 6 Bold"/>
              </a:rPr>
              <a:t>배너 이미지</a:t>
            </a:r>
            <a:r>
              <a:rPr lang="ko-KR" altLang="en-US" sz="1400">
                <a:latin typeface="에스코어 드림 6 Bold"/>
                <a:ea typeface="에스코어 드림 6 Bold"/>
              </a:rPr>
              <a:t>로 표시</a:t>
            </a:r>
          </a:p>
          <a:p>
            <a:pPr marL="285750" indent="-285750">
              <a:buFont typeface="Arial"/>
              <a:buChar char="•"/>
              <a:defRPr/>
            </a:pPr>
            <a:endParaRPr lang="en-US" altLang="ko-KR" sz="1400">
              <a:latin typeface="에스코어 드림 6 Bold"/>
              <a:ea typeface="에스코어 드림 6 Bold"/>
            </a:endParaRPr>
          </a:p>
          <a:p>
            <a:pPr marL="285750" indent="-285750">
              <a:buFont typeface="Arial"/>
              <a:buChar char="•"/>
              <a:defRPr/>
            </a:pPr>
            <a:r>
              <a:rPr lang="ko-KR" altLang="en-US" sz="1400">
                <a:latin typeface="에스코어 드림 6 Bold"/>
                <a:ea typeface="에스코어 드림 6 Bold"/>
              </a:rPr>
              <a:t>공지는 제목과 글의</a:t>
            </a:r>
            <a:r>
              <a:rPr lang="ko-KR" altLang="en-US" sz="1400">
                <a:solidFill>
                  <a:srgbClr val="EF4D4D"/>
                </a:solidFill>
                <a:latin typeface="에스코어 드림 6 Bold"/>
                <a:ea typeface="에스코어 드림 6 Bold"/>
              </a:rPr>
              <a:t> </a:t>
            </a:r>
            <a:r>
              <a:rPr lang="ko-KR" altLang="en-US" sz="1400">
                <a:solidFill>
                  <a:srgbClr val="EF4D4D"/>
                </a:solidFill>
                <a:effectLst>
                  <a:outerShdw blurRad="76200" dist="76200" dir="2700000" algn="ctr" rotWithShape="0">
                    <a:srgbClr val="000000">
                      <a:alpha val="50000"/>
                    </a:srgbClr>
                  </a:outerShdw>
                </a:effectLst>
                <a:latin typeface="에스코어 드림 6 Bold"/>
                <a:ea typeface="에스코어 드림 6 Bold"/>
              </a:rPr>
              <a:t>첫번째 줄</a:t>
            </a:r>
            <a:r>
              <a:rPr lang="ko-KR" altLang="en-US" sz="1400">
                <a:latin typeface="에스코어 드림 6 Bold"/>
                <a:ea typeface="에스코어 드림 6 Bold"/>
              </a:rPr>
              <a:t>로 표시</a:t>
            </a:r>
            <a:endParaRPr lang="en-US" altLang="ko-KR" sz="1400">
              <a:latin typeface="에스코어 드림 6 Bold"/>
              <a:ea typeface="에스코어 드림 6 Bold"/>
            </a:endParaRPr>
          </a:p>
        </p:txBody>
      </p:sp>
      <p:pic>
        <p:nvPicPr>
          <p:cNvPr id="344" name="그림 343"/>
          <p:cNvPicPr>
            <a:picLocks noChangeAspect="1"/>
          </p:cNvPicPr>
          <p:nvPr/>
        </p:nvPicPr>
        <p:blipFill rotWithShape="1">
          <a:blip r:embed="rId5"/>
          <a:stretch>
            <a:fillRect/>
          </a:stretch>
        </p:blipFill>
        <p:spPr>
          <a:xfrm>
            <a:off x="652660" y="933016"/>
            <a:ext cx="1047175" cy="1047175"/>
          </a:xfrm>
          <a:prstGeom prst="rect">
            <a:avLst/>
          </a:prstGeom>
        </p:spPr>
      </p:pic>
      <p:sp>
        <p:nvSpPr>
          <p:cNvPr id="343" name="모서리가 둥근 직사각형 90"/>
          <p:cNvSpPr/>
          <p:nvPr/>
        </p:nvSpPr>
        <p:spPr>
          <a:xfrm>
            <a:off x="1181522" y="1221474"/>
            <a:ext cx="327166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공지사항</a:t>
            </a:r>
            <a:r>
              <a:rPr lang="en-US" altLang="ko-KR" sz="2000" b="1">
                <a:solidFill>
                  <a:prstClr val="white"/>
                </a:solidFill>
                <a:latin typeface="레시피코리아 Medium"/>
                <a:ea typeface="레시피코리아 Medium"/>
              </a:rPr>
              <a:t>/</a:t>
            </a:r>
            <a:r>
              <a:rPr lang="ko-KR" altLang="en-US" sz="2000" b="1">
                <a:solidFill>
                  <a:prstClr val="white"/>
                </a:solidFill>
                <a:latin typeface="레시피코리아 Medium"/>
                <a:ea typeface="레시피코리아 Medium"/>
              </a:rPr>
              <a:t>이벤트 게시판</a:t>
            </a:r>
          </a:p>
        </p:txBody>
      </p:sp>
      <p:sp>
        <p:nvSpPr>
          <p:cNvPr id="345" name="TextBox 344"/>
          <p:cNvSpPr txBox="1"/>
          <p:nvPr/>
        </p:nvSpPr>
        <p:spPr>
          <a:xfrm>
            <a:off x="6499546" y="3429000"/>
            <a:ext cx="4798972" cy="1066515"/>
          </a:xfrm>
          <a:prstGeom prst="rect">
            <a:avLst/>
          </a:prstGeom>
        </p:spPr>
        <p:txBody>
          <a:bodyPr wrap="square">
            <a:spAutoFit/>
          </a:bodyPr>
          <a:lstStyle/>
          <a:p>
            <a:pPr algn="ctr">
              <a:defRPr/>
            </a:pPr>
            <a:r>
              <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공지 및 이벤트 게시판의 상단 </a:t>
            </a:r>
          </a:p>
          <a:p>
            <a:pPr>
              <a:defRPr/>
            </a:pPr>
            <a:endPar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endParaRPr>
          </a:p>
          <a:p>
            <a:pPr algn="ctr">
              <a:defRPr/>
            </a:pPr>
            <a:r>
              <a:rPr lang="ko-KR" altLang="en-US" sz="1600">
                <a:solidFill>
                  <a:prstClr val="black">
                    <a:lumMod val="75000"/>
                    <a:lumOff val="25000"/>
                  </a:prstClr>
                </a:solidFill>
                <a:latin typeface="에스코어 드림 6 Bold"/>
                <a:ea typeface="에스코어 드림 6 Bold"/>
              </a:rPr>
              <a:t>게시글의 </a:t>
            </a:r>
            <a:r>
              <a:rPr lang="ko-KR" altLang="en-US" sz="1600">
                <a:solidFill>
                  <a:srgbClr val="EF4D4D"/>
                </a:solidFill>
                <a:latin typeface="에스코어 드림 6 Bold"/>
                <a:ea typeface="에스코어 드림 6 Bold"/>
              </a:rPr>
              <a:t>카테고리</a:t>
            </a:r>
            <a:r>
              <a:rPr lang="en-US" altLang="ko-KR" sz="1600">
                <a:solidFill>
                  <a:srgbClr val="EB6F6F"/>
                </a:solidFill>
                <a:latin typeface="에스코어 드림 6 Bold"/>
                <a:ea typeface="에스코어 드림 6 Bold"/>
              </a:rPr>
              <a:t>(</a:t>
            </a:r>
            <a:r>
              <a:rPr lang="ko-KR" altLang="en-US" sz="1600">
                <a:solidFill>
                  <a:srgbClr val="EB6F6F"/>
                </a:solidFill>
                <a:latin typeface="에스코어 드림 6 Bold"/>
                <a:ea typeface="에스코어 드림 6 Bold"/>
              </a:rPr>
              <a:t>전체</a:t>
            </a:r>
            <a:r>
              <a:rPr lang="en-US" altLang="ko-KR" sz="1600">
                <a:solidFill>
                  <a:srgbClr val="EB6F6F"/>
                </a:solidFill>
                <a:latin typeface="에스코어 드림 6 Bold"/>
                <a:ea typeface="에스코어 드림 6 Bold"/>
              </a:rPr>
              <a:t>/</a:t>
            </a:r>
            <a:r>
              <a:rPr lang="ko-KR" altLang="en-US" sz="1600">
                <a:solidFill>
                  <a:srgbClr val="EB6F6F"/>
                </a:solidFill>
                <a:latin typeface="에스코어 드림 6 Bold"/>
                <a:ea typeface="에스코어 드림 6 Bold"/>
              </a:rPr>
              <a:t>이벤트</a:t>
            </a:r>
            <a:r>
              <a:rPr lang="en-US" altLang="ko-KR" sz="1600">
                <a:solidFill>
                  <a:srgbClr val="EB6F6F"/>
                </a:solidFill>
                <a:latin typeface="에스코어 드림 6 Bold"/>
                <a:ea typeface="에스코어 드림 6 Bold"/>
              </a:rPr>
              <a:t>/</a:t>
            </a:r>
            <a:r>
              <a:rPr lang="ko-KR" altLang="en-US" sz="1600">
                <a:solidFill>
                  <a:srgbClr val="EB6F6F"/>
                </a:solidFill>
                <a:latin typeface="에스코어 드림 6 Bold"/>
                <a:ea typeface="에스코어 드림 6 Bold"/>
              </a:rPr>
              <a:t>공지사항</a:t>
            </a:r>
            <a:r>
              <a:rPr lang="en-US" altLang="ko-KR" sz="1600">
                <a:solidFill>
                  <a:srgbClr val="EB6F6F"/>
                </a:solidFill>
                <a:latin typeface="에스코어 드림 6 Bold"/>
                <a:ea typeface="에스코어 드림 6 Bold"/>
              </a:rPr>
              <a:t>)</a:t>
            </a:r>
            <a:r>
              <a:rPr lang="ko-KR" altLang="en-US" sz="1600">
                <a:solidFill>
                  <a:prstClr val="black">
                    <a:lumMod val="75000"/>
                    <a:lumOff val="25000"/>
                  </a:prstClr>
                </a:solidFill>
                <a:latin typeface="에스코어 드림 6 Bold"/>
                <a:ea typeface="에스코어 드림 6 Bold"/>
              </a:rPr>
              <a:t>에 따라 </a:t>
            </a:r>
          </a:p>
          <a:p>
            <a:pPr algn="ctr">
              <a:defRPr/>
            </a:pPr>
            <a:r>
              <a:rPr lang="ko-KR" altLang="en-US" sz="1600">
                <a:solidFill>
                  <a:srgbClr val="6182D6"/>
                </a:solidFill>
                <a:latin typeface="에스코어 드림 6 Bold"/>
                <a:ea typeface="에스코어 드림 6 Bold"/>
              </a:rPr>
              <a:t>분류</a:t>
            </a:r>
            <a:r>
              <a:rPr lang="ko-KR" altLang="en-US" sz="1600">
                <a:solidFill>
                  <a:prstClr val="black">
                    <a:lumMod val="75000"/>
                    <a:lumOff val="25000"/>
                  </a:prstClr>
                </a:solidFill>
                <a:latin typeface="에스코어 드림 6 Bold"/>
                <a:ea typeface="에스코어 드림 6 Bold"/>
              </a:rPr>
              <a:t>하여 볼수있도록 버튼으로 </a:t>
            </a:r>
            <a:r>
              <a:rPr lang="ko-KR" altLang="en-US" sz="1600">
                <a:solidFill>
                  <a:srgbClr val="7A7CC4"/>
                </a:solidFill>
                <a:latin typeface="에스코어 드림 6 Bold"/>
                <a:ea typeface="에스코어 드림 6 Bold"/>
              </a:rPr>
              <a:t>구분</a:t>
            </a:r>
          </a:p>
        </p:txBody>
      </p:sp>
      <p:pic>
        <p:nvPicPr>
          <p:cNvPr id="336" name="그림 28"/>
          <p:cNvPicPr>
            <a:picLocks noChangeAspect="1"/>
          </p:cNvPicPr>
          <p:nvPr/>
        </p:nvPicPr>
        <p:blipFill rotWithShape="1">
          <a:blip r:embed="rId6"/>
          <a:stretch>
            <a:fillRect/>
          </a:stretch>
        </p:blipFill>
        <p:spPr>
          <a:xfrm>
            <a:off x="1898351" y="2384211"/>
            <a:ext cx="2090405" cy="432498"/>
          </a:xfrm>
          <a:prstGeom prst="rect">
            <a:avLst/>
          </a:prstGeom>
          <a:solidFill>
            <a:schemeClr val="accent1"/>
          </a:solidFill>
          <a:ln w="25400">
            <a:solidFill>
              <a:srgbClr val="EF4D4D"/>
            </a:solidFill>
            <a:prstDash val="solid"/>
          </a:ln>
        </p:spPr>
      </p:pic>
      <p:sp>
        <p:nvSpPr>
          <p:cNvPr id="348" name="TextBox 347"/>
          <p:cNvSpPr txBox="1"/>
          <p:nvPr/>
        </p:nvSpPr>
        <p:spPr>
          <a:xfrm>
            <a:off x="1090994" y="3137010"/>
            <a:ext cx="3766192" cy="705556"/>
          </a:xfrm>
          <a:prstGeom prst="wedgeRoundRectCallout">
            <a:avLst>
              <a:gd name="adj1" fmla="val -18784"/>
              <a:gd name="adj2" fmla="val -74719"/>
              <a:gd name="adj3" fmla="val 16667"/>
            </a:avLst>
          </a:prstGeom>
          <a:pattFill prst="ltDnDiag">
            <a:fgClr>
              <a:srgbClr val="FFF7CC"/>
            </a:fgClr>
            <a:bgClr>
              <a:schemeClr val="bg1"/>
            </a:bgClr>
          </a:pattFill>
          <a:ln>
            <a:noFill/>
          </a:ln>
        </p:spPr>
        <p:txBody>
          <a:bodyPr wrap="square">
            <a:spAutoFit/>
          </a:bodyPr>
          <a:lstStyle/>
          <a:p>
            <a:pPr algn="ctr">
              <a:defRPr/>
            </a:pPr>
            <a:r>
              <a:rPr lang="ko-KR" altLang="en-US" sz="1200">
                <a:solidFill>
                  <a:srgbClr val="3A3C84"/>
                </a:solidFill>
                <a:latin typeface="에스코어 드림 6 Bold"/>
                <a:ea typeface="에스코어 드림 6 Bold"/>
              </a:rPr>
              <a:t>쿠폰등록</a:t>
            </a:r>
            <a:r>
              <a:rPr lang="ko-KR" altLang="en-US" sz="1200">
                <a:latin typeface="에스코어 드림 6 Bold"/>
                <a:ea typeface="에스코어 드림 6 Bold"/>
              </a:rPr>
              <a:t>을 위한 버튼 및</a:t>
            </a:r>
          </a:p>
          <a:p>
            <a:pPr algn="ctr">
              <a:defRPr/>
            </a:pPr>
            <a:r>
              <a:rPr lang="ko-KR" altLang="en-US" sz="1200">
                <a:solidFill>
                  <a:srgbClr val="6182D6"/>
                </a:solidFill>
                <a:latin typeface="에스코어 드림 6 Bold"/>
                <a:ea typeface="에스코어 드림 6 Bold"/>
              </a:rPr>
              <a:t>공지 및 이벤트 게시글</a:t>
            </a:r>
            <a:r>
              <a:rPr lang="ko-KR" altLang="en-US" sz="1200">
                <a:latin typeface="에스코어 드림 6 Bold"/>
                <a:ea typeface="에스코어 드림 6 Bold"/>
              </a:rPr>
              <a:t> 작성을 위한 버튼은</a:t>
            </a:r>
          </a:p>
          <a:p>
            <a:pPr algn="ctr">
              <a:defRPr/>
            </a:pPr>
            <a:r>
              <a:rPr lang="ko-KR" altLang="en-US" sz="1200">
                <a:solidFill>
                  <a:srgbClr val="EF4D4D"/>
                </a:solidFill>
                <a:latin typeface="에스코어 드림 6 Bold"/>
                <a:ea typeface="에스코어 드림 6 Bold"/>
              </a:rPr>
              <a:t>관리자 계정</a:t>
            </a:r>
            <a:r>
              <a:rPr lang="ko-KR" altLang="en-US" sz="1200">
                <a:latin typeface="에스코어 드림 6 Bold"/>
                <a:ea typeface="에스코어 드림 6 Bold"/>
              </a:rPr>
              <a:t>에게만 보이도록 설정</a:t>
            </a:r>
          </a:p>
        </p:txBody>
      </p:sp>
      <p:cxnSp>
        <p:nvCxnSpPr>
          <p:cNvPr id="350" name="직선 연결선 349"/>
          <p:cNvCxnSpPr>
            <a:stCxn id="337" idx="3"/>
          </p:cNvCxnSpPr>
          <p:nvPr/>
        </p:nvCxnSpPr>
        <p:spPr>
          <a:xfrm>
            <a:off x="6932108" y="5344249"/>
            <a:ext cx="845054" cy="256451"/>
          </a:xfrm>
          <a:prstGeom prst="line">
            <a:avLst/>
          </a:prstGeom>
          <a:ln w="12700">
            <a:solidFill>
              <a:srgbClr val="6182D6"/>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p:cNvCxnSpPr>
            <a:stCxn id="339" idx="3"/>
          </p:cNvCxnSpPr>
          <p:nvPr/>
        </p:nvCxnSpPr>
        <p:spPr>
          <a:xfrm flipV="1">
            <a:off x="6932108" y="6048374"/>
            <a:ext cx="826004" cy="80509"/>
          </a:xfrm>
          <a:prstGeom prst="line">
            <a:avLst/>
          </a:prstGeom>
          <a:ln w="12700">
            <a:solidFill>
              <a:srgbClr val="EF4D4D"/>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85805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그림 356"/>
          <p:cNvPicPr>
            <a:picLocks noChangeAspect="1"/>
          </p:cNvPicPr>
          <p:nvPr/>
        </p:nvPicPr>
        <p:blipFill rotWithShape="1">
          <a:blip r:embed="rId2"/>
          <a:stretch>
            <a:fillRect/>
          </a:stretch>
        </p:blipFill>
        <p:spPr>
          <a:xfrm>
            <a:off x="542064" y="923059"/>
            <a:ext cx="887547" cy="887547"/>
          </a:xfrm>
          <a:prstGeom prst="rect">
            <a:avLst/>
          </a:prstGeom>
        </p:spPr>
      </p:pic>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343" name="모서리가 둥근 직사각형 90"/>
          <p:cNvSpPr/>
          <p:nvPr/>
        </p:nvSpPr>
        <p:spPr>
          <a:xfrm>
            <a:off x="1181522" y="1221474"/>
            <a:ext cx="1471439"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쿠폰 등록</a:t>
            </a:r>
          </a:p>
        </p:txBody>
      </p:sp>
      <p:pic>
        <p:nvPicPr>
          <p:cNvPr id="352" name="그림 1"/>
          <p:cNvPicPr>
            <a:picLocks noChangeAspect="1"/>
          </p:cNvPicPr>
          <p:nvPr/>
        </p:nvPicPr>
        <p:blipFill rotWithShape="1">
          <a:blip r:embed="rId3"/>
          <a:stretch>
            <a:fillRect/>
          </a:stretch>
        </p:blipFill>
        <p:spPr>
          <a:xfrm>
            <a:off x="1302365" y="1792947"/>
            <a:ext cx="7535917" cy="3977290"/>
          </a:xfrm>
          <a:prstGeom prst="rect">
            <a:avLst/>
          </a:prstGeom>
        </p:spPr>
      </p:pic>
      <p:sp>
        <p:nvSpPr>
          <p:cNvPr id="359" name="타원 358"/>
          <p:cNvSpPr/>
          <p:nvPr/>
        </p:nvSpPr>
        <p:spPr>
          <a:xfrm>
            <a:off x="8739639" y="3429000"/>
            <a:ext cx="3629024" cy="3305175"/>
          </a:xfrm>
          <a:prstGeom prst="ellipse">
            <a:avLst/>
          </a:prstGeom>
          <a:pattFill prst="dkUpDiag">
            <a:fgClr>
              <a:srgbClr val="CDF2E4"/>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54" name="그림 3"/>
          <p:cNvPicPr>
            <a:picLocks noChangeAspect="1"/>
          </p:cNvPicPr>
          <p:nvPr/>
        </p:nvPicPr>
        <p:blipFill rotWithShape="1">
          <a:blip r:embed="rId4"/>
          <a:stretch>
            <a:fillRect/>
          </a:stretch>
        </p:blipFill>
        <p:spPr>
          <a:xfrm>
            <a:off x="9339991" y="4612849"/>
            <a:ext cx="2440837" cy="1614309"/>
          </a:xfrm>
          <a:prstGeom prst="rect">
            <a:avLst/>
          </a:prstGeom>
          <a:ln w="38100">
            <a:solidFill>
              <a:srgbClr val="4AC691"/>
            </a:solidFill>
          </a:ln>
        </p:spPr>
      </p:pic>
      <p:sp>
        <p:nvSpPr>
          <p:cNvPr id="356" name="TextBox 12"/>
          <p:cNvSpPr txBox="1"/>
          <p:nvPr/>
        </p:nvSpPr>
        <p:spPr>
          <a:xfrm>
            <a:off x="9063878" y="3994775"/>
            <a:ext cx="2920660" cy="546745"/>
          </a:xfrm>
          <a:prstGeom prst="rect">
            <a:avLst/>
          </a:prstGeom>
          <a:noFill/>
        </p:spPr>
        <p:txBody>
          <a:bodyPr wrap="square">
            <a:spAutoFit/>
          </a:bodyPr>
          <a:lstStyle/>
          <a:p>
            <a:pPr lvl="0" algn="ctr">
              <a:defRPr/>
            </a:pPr>
            <a:r>
              <a:rPr lang="ko-KR" altLang="en-US" sz="1500">
                <a:solidFill>
                  <a:srgbClr val="3057B9"/>
                </a:solidFill>
                <a:latin typeface="레시피코리아 Medium"/>
                <a:ea typeface="레시피코리아 Medium"/>
              </a:rPr>
              <a:t>이벤트 게시글 등록 시 </a:t>
            </a:r>
            <a:endParaRPr lang="ko-KR" altLang="en-US" sz="1500">
              <a:latin typeface="레시피코리아 Medium"/>
              <a:ea typeface="레시피코리아 Medium"/>
            </a:endParaRPr>
          </a:p>
          <a:p>
            <a:pPr lvl="0" algn="ctr">
              <a:defRPr/>
            </a:pPr>
            <a:r>
              <a:rPr lang="ko-KR" altLang="en-US" sz="1500">
                <a:effectLst>
                  <a:outerShdw blurRad="76200" dist="76200" dir="2700000" algn="ctr" rotWithShape="0">
                    <a:srgbClr val="000000">
                      <a:alpha val="50000"/>
                    </a:srgbClr>
                  </a:outerShdw>
                </a:effectLst>
                <a:latin typeface="레시피코리아 Medium"/>
                <a:ea typeface="레시피코리아 Medium"/>
              </a:rPr>
              <a:t>쿠폰을 설정</a:t>
            </a:r>
            <a:r>
              <a:rPr lang="ko-KR" altLang="en-US" sz="1500">
                <a:latin typeface="레시피코리아 Medium"/>
                <a:ea typeface="레시피코리아 Medium"/>
              </a:rPr>
              <a:t> 할 수 있는 칸</a:t>
            </a:r>
            <a:r>
              <a:rPr lang="ko-KR" altLang="en-US" sz="1500">
                <a:latin typeface="에스코어 드림 6 Bold"/>
                <a:ea typeface="에스코어 드림 6 Bold"/>
              </a:rPr>
              <a:t> </a:t>
            </a:r>
          </a:p>
        </p:txBody>
      </p:sp>
      <p:sp>
        <p:nvSpPr>
          <p:cNvPr id="358" name="TextBox 357"/>
          <p:cNvSpPr txBox="1"/>
          <p:nvPr/>
        </p:nvSpPr>
        <p:spPr>
          <a:xfrm>
            <a:off x="7940973" y="1264450"/>
            <a:ext cx="3745232" cy="571970"/>
          </a:xfrm>
          <a:prstGeom prst="rect">
            <a:avLst/>
          </a:prstGeom>
        </p:spPr>
        <p:txBody>
          <a:bodyPr wrap="square">
            <a:spAutoFit/>
          </a:bodyPr>
          <a:lstStyle/>
          <a:p>
            <a:pPr algn="ctr">
              <a:defRPr/>
            </a:pPr>
            <a:r>
              <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이벤트 게시물에 </a:t>
            </a:r>
            <a:r>
              <a:rPr lang="ko-KR" altLang="en-US" sz="1600">
                <a:solidFill>
                  <a:srgbClr val="EF4D4D"/>
                </a:solidFill>
                <a:effectLst>
                  <a:outerShdw blurRad="76200" dist="76200" dir="2700000" algn="ctr" rotWithShape="0">
                    <a:srgbClr val="000000">
                      <a:alpha val="50000"/>
                    </a:srgbClr>
                  </a:outerShdw>
                </a:effectLst>
                <a:latin typeface="에스코어 드림 6 Bold"/>
                <a:ea typeface="에스코어 드림 6 Bold"/>
              </a:rPr>
              <a:t>쿠폰을 삽입</a:t>
            </a:r>
            <a:r>
              <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하기 위해서 </a:t>
            </a:r>
          </a:p>
          <a:p>
            <a:pPr algn="ctr">
              <a:defRPr/>
            </a:pPr>
            <a:r>
              <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사전에 </a:t>
            </a:r>
            <a:r>
              <a:rPr lang="ko-KR" altLang="en-US" sz="1600">
                <a:solidFill>
                  <a:srgbClr val="6182D6"/>
                </a:solidFill>
                <a:effectLst>
                  <a:outerShdw blurRad="76200" dist="76200" dir="2700000" algn="ctr" rotWithShape="0">
                    <a:srgbClr val="000000">
                      <a:alpha val="50000"/>
                    </a:srgbClr>
                  </a:outerShdw>
                </a:effectLst>
                <a:latin typeface="에스코어 드림 6 Bold"/>
                <a:ea typeface="에스코어 드림 6 Bold"/>
              </a:rPr>
              <a:t>쿠폰 생성</a:t>
            </a:r>
            <a:r>
              <a:rPr lang="ko-KR" altLang="en-US" sz="1600">
                <a:solidFill>
                  <a:prstClr val="black">
                    <a:lumMod val="75000"/>
                    <a:lumOff val="25000"/>
                  </a:prstClr>
                </a:solidFill>
                <a:effectLst>
                  <a:outerShdw blurRad="76200" dist="76200" dir="2700000" algn="ctr" rotWithShape="0">
                    <a:srgbClr val="000000">
                      <a:alpha val="50000"/>
                    </a:srgbClr>
                  </a:outerShdw>
                </a:effectLst>
                <a:latin typeface="에스코어 드림 6 Bold"/>
                <a:ea typeface="에스코어 드림 6 Bold"/>
              </a:rPr>
              <a:t>이 필요 </a:t>
            </a:r>
          </a:p>
        </p:txBody>
      </p:sp>
      <p:pic>
        <p:nvPicPr>
          <p:cNvPr id="360" name="그림 359"/>
          <p:cNvPicPr>
            <a:picLocks noChangeAspect="1"/>
          </p:cNvPicPr>
          <p:nvPr/>
        </p:nvPicPr>
        <p:blipFill rotWithShape="1">
          <a:blip r:embed="rId5"/>
          <a:stretch>
            <a:fillRect/>
          </a:stretch>
        </p:blipFill>
        <p:spPr>
          <a:xfrm rot="17388414">
            <a:off x="7434211" y="1523859"/>
            <a:ext cx="609523" cy="609523"/>
          </a:xfrm>
          <a:prstGeom prst="rect">
            <a:avLst/>
          </a:prstGeom>
        </p:spPr>
      </p:pic>
    </p:spTree>
    <p:extLst>
      <p:ext uri="{BB962C8B-B14F-4D97-AF65-F5344CB8AC3E}">
        <p14:creationId xmlns:p14="http://schemas.microsoft.com/office/powerpoint/2010/main" val="298911558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타원 375"/>
          <p:cNvSpPr/>
          <p:nvPr/>
        </p:nvSpPr>
        <p:spPr>
          <a:xfrm>
            <a:off x="8562976" y="3457575"/>
            <a:ext cx="3629024" cy="3305175"/>
          </a:xfrm>
          <a:prstGeom prst="ellipse">
            <a:avLst/>
          </a:prstGeom>
          <a:pattFill prst="dkUpDiag">
            <a:fgClr>
              <a:srgbClr val="D1D1D1"/>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73" name="그림 372"/>
          <p:cNvPicPr>
            <a:picLocks noChangeAspect="1"/>
          </p:cNvPicPr>
          <p:nvPr/>
        </p:nvPicPr>
        <p:blipFill rotWithShape="1">
          <a:blip r:embed="rId2"/>
          <a:stretch>
            <a:fillRect/>
          </a:stretch>
        </p:blipFill>
        <p:spPr>
          <a:xfrm>
            <a:off x="430639" y="784501"/>
            <a:ext cx="1077866" cy="1077866"/>
          </a:xfrm>
          <a:prstGeom prst="rect">
            <a:avLst/>
          </a:prstGeom>
        </p:spPr>
      </p:pic>
      <p:sp>
        <p:nvSpPr>
          <p:cNvPr id="370" name="타원 369"/>
          <p:cNvSpPr/>
          <p:nvPr/>
        </p:nvSpPr>
        <p:spPr>
          <a:xfrm>
            <a:off x="5620151" y="3467100"/>
            <a:ext cx="3629024" cy="3305175"/>
          </a:xfrm>
          <a:prstGeom prst="ellipse">
            <a:avLst/>
          </a:prstGeom>
          <a:pattFill prst="dkUpDiag">
            <a:fgClr>
              <a:srgbClr val="D3D3EB"/>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61" name="그림 35"/>
          <p:cNvPicPr>
            <a:picLocks noChangeAspect="1"/>
          </p:cNvPicPr>
          <p:nvPr/>
        </p:nvPicPr>
        <p:blipFill rotWithShape="1">
          <a:blip r:embed="rId3"/>
          <a:stretch>
            <a:fillRect/>
          </a:stretch>
        </p:blipFill>
        <p:spPr>
          <a:xfrm>
            <a:off x="561212" y="2082067"/>
            <a:ext cx="5319997" cy="4487012"/>
          </a:xfrm>
          <a:prstGeom prst="rect">
            <a:avLst/>
          </a:prstGeom>
        </p:spPr>
      </p:pic>
      <p:pic>
        <p:nvPicPr>
          <p:cNvPr id="362" name="그림 36"/>
          <p:cNvPicPr>
            <a:picLocks noChangeAspect="1"/>
          </p:cNvPicPr>
          <p:nvPr/>
        </p:nvPicPr>
        <p:blipFill rotWithShape="1">
          <a:blip r:embed="rId4"/>
          <a:stretch>
            <a:fillRect/>
          </a:stretch>
        </p:blipFill>
        <p:spPr>
          <a:xfrm>
            <a:off x="6212816" y="4178398"/>
            <a:ext cx="5609151" cy="2006765"/>
          </a:xfrm>
          <a:prstGeom prst="rect">
            <a:avLst/>
          </a:prstGeom>
          <a:ln w="38100">
            <a:solidFill>
              <a:srgbClr val="6182D6"/>
            </a:solidFill>
          </a:ln>
        </p:spPr>
      </p:pic>
      <p:pic>
        <p:nvPicPr>
          <p:cNvPr id="365" name="그림 39"/>
          <p:cNvPicPr>
            <a:picLocks noChangeAspect="1"/>
          </p:cNvPicPr>
          <p:nvPr/>
        </p:nvPicPr>
        <p:blipFill rotWithShape="1">
          <a:blip r:embed="rId5"/>
          <a:stretch>
            <a:fillRect/>
          </a:stretch>
        </p:blipFill>
        <p:spPr>
          <a:xfrm>
            <a:off x="872290" y="2453785"/>
            <a:ext cx="570453" cy="465224"/>
          </a:xfrm>
          <a:prstGeom prst="rect">
            <a:avLst/>
          </a:prstGeom>
        </p:spPr>
      </p:pic>
      <p:pic>
        <p:nvPicPr>
          <p:cNvPr id="366" name="그림 54"/>
          <p:cNvPicPr>
            <a:picLocks noChangeAspect="1"/>
          </p:cNvPicPr>
          <p:nvPr/>
        </p:nvPicPr>
        <p:blipFill rotWithShape="1">
          <a:blip r:embed="rId6"/>
          <a:stretch>
            <a:fillRect/>
          </a:stretch>
        </p:blipFill>
        <p:spPr>
          <a:xfrm>
            <a:off x="5897033" y="2095352"/>
            <a:ext cx="5052369" cy="1333648"/>
          </a:xfrm>
          <a:prstGeom prst="rect">
            <a:avLst/>
          </a:prstGeom>
        </p:spPr>
      </p:pic>
      <p:sp>
        <p:nvSpPr>
          <p:cNvPr id="367" name="직사각형 58"/>
          <p:cNvSpPr/>
          <p:nvPr/>
        </p:nvSpPr>
        <p:spPr>
          <a:xfrm>
            <a:off x="6096000" y="2221594"/>
            <a:ext cx="1002673" cy="253887"/>
          </a:xfrm>
          <a:prstGeom prst="rect">
            <a:avLst/>
          </a:prstGeom>
          <a:noFill/>
          <a:ln w="1905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68" name="TextBox 60"/>
          <p:cNvSpPr txBox="1"/>
          <p:nvPr/>
        </p:nvSpPr>
        <p:spPr>
          <a:xfrm>
            <a:off x="8119998" y="1104523"/>
            <a:ext cx="4072002" cy="1071787"/>
          </a:xfrm>
          <a:prstGeom prst="rect">
            <a:avLst/>
          </a:prstGeom>
          <a:noFill/>
        </p:spPr>
        <p:txBody>
          <a:bodyPr wrap="square">
            <a:spAutoFit/>
          </a:bodyPr>
          <a:lstStyle/>
          <a:p>
            <a:pPr marL="0" indent="0" algn="ctr">
              <a:buFont typeface="Arial"/>
              <a:buNone/>
              <a:defRPr/>
            </a:pPr>
            <a:r>
              <a:rPr lang="ko-KR" altLang="en-US" sz="1600" dirty="0" err="1">
                <a:latin typeface="에스코어 드림 6 Bold"/>
                <a:ea typeface="에스코어 드림 6 Bold"/>
              </a:rPr>
              <a:t>게시글</a:t>
            </a:r>
            <a:r>
              <a:rPr lang="ko-KR" altLang="en-US" sz="1600" dirty="0">
                <a:latin typeface="에스코어 드림 6 Bold"/>
                <a:ea typeface="에스코어 드림 6 Bold"/>
              </a:rPr>
              <a:t> 작성화면 진입 시 </a:t>
            </a:r>
            <a:endParaRPr lang="ko-KR" altLang="en-US" sz="1600" dirty="0">
              <a:solidFill>
                <a:srgbClr val="EF4D4D"/>
              </a:solidFill>
              <a:latin typeface="에스코어 드림 6 Bold"/>
              <a:ea typeface="에스코어 드림 6 Bold"/>
            </a:endParaRPr>
          </a:p>
          <a:p>
            <a:pPr marL="0" indent="0" algn="ctr">
              <a:buFont typeface="Arial"/>
              <a:buNone/>
              <a:defRPr/>
            </a:pPr>
            <a:r>
              <a:rPr lang="ko-KR" altLang="en-US" sz="1600" dirty="0">
                <a:solidFill>
                  <a:srgbClr val="EF4D4D"/>
                </a:solidFill>
                <a:effectLst>
                  <a:outerShdw blurRad="76200" dist="76200" dir="2700000" algn="ctr" rotWithShape="0">
                    <a:srgbClr val="000000">
                      <a:alpha val="50000"/>
                    </a:srgbClr>
                  </a:outerShdw>
                </a:effectLst>
                <a:latin typeface="에스코어 드림 6 Bold"/>
                <a:ea typeface="에스코어 드림 6 Bold"/>
              </a:rPr>
              <a:t>카테고리</a:t>
            </a:r>
            <a:r>
              <a:rPr lang="en-US" altLang="ko-KR"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a:t>
            </a:r>
            <a:r>
              <a:rPr lang="ko-KR" altLang="en-US"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전체</a:t>
            </a:r>
            <a:r>
              <a:rPr lang="en-US" altLang="ko-KR"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a:t>
            </a:r>
            <a:r>
              <a:rPr lang="ko-KR" altLang="en-US"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이벤트</a:t>
            </a:r>
            <a:r>
              <a:rPr lang="en-US" altLang="ko-KR"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a:t>
            </a:r>
            <a:r>
              <a:rPr lang="ko-KR" altLang="en-US"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공지사항</a:t>
            </a:r>
            <a:r>
              <a:rPr lang="en-US" altLang="ko-KR" sz="1600"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a:t>
            </a:r>
            <a:r>
              <a:rPr lang="ko-KR" altLang="en-US" sz="1600" dirty="0">
                <a:solidFill>
                  <a:srgbClr val="000000"/>
                </a:solidFill>
                <a:latin typeface="에스코어 드림 6 Bold"/>
                <a:ea typeface="에스코어 드림 6 Bold"/>
              </a:rPr>
              <a:t>를</a:t>
            </a:r>
            <a:r>
              <a:rPr lang="ko-KR" altLang="en-US" sz="1600" dirty="0">
                <a:solidFill>
                  <a:srgbClr val="EB6F6F"/>
                </a:solidFill>
                <a:latin typeface="에스코어 드림 6 Bold"/>
                <a:ea typeface="에스코어 드림 6 Bold"/>
              </a:rPr>
              <a:t> </a:t>
            </a:r>
            <a:endParaRPr lang="en-US" altLang="ko-KR" sz="1600" dirty="0">
              <a:latin typeface="에스코어 드림 6 Bold"/>
              <a:ea typeface="에스코어 드림 6 Bold"/>
            </a:endParaRPr>
          </a:p>
          <a:p>
            <a:pPr marL="0" indent="0" algn="ctr">
              <a:buFont typeface="Arial"/>
              <a:buNone/>
              <a:defRPr/>
            </a:pPr>
            <a:r>
              <a:rPr lang="en-US" altLang="ko-KR" sz="1600" dirty="0">
                <a:solidFill>
                  <a:srgbClr val="6FA1EB"/>
                </a:solidFill>
                <a:effectLst>
                  <a:outerShdw blurRad="76200" dist="76200" dir="2700000" algn="ctr" rotWithShape="0">
                    <a:srgbClr val="000000">
                      <a:alpha val="50000"/>
                    </a:srgbClr>
                  </a:outerShdw>
                </a:effectLst>
                <a:latin typeface="에스코어 드림 6 Bold"/>
                <a:ea typeface="에스코어 드림 6 Bold"/>
              </a:rPr>
              <a:t>select</a:t>
            </a:r>
            <a:r>
              <a:rPr lang="ko-KR" altLang="en-US" sz="1600" dirty="0">
                <a:latin typeface="에스코어 드림 6 Bold"/>
                <a:ea typeface="에스코어 드림 6 Bold"/>
              </a:rPr>
              <a:t>하지 않으면 </a:t>
            </a:r>
            <a:r>
              <a:rPr lang="ko-KR" altLang="en-US" sz="1600" dirty="0" err="1">
                <a:latin typeface="에스코어 드림 6 Bold"/>
                <a:ea typeface="에스코어 드림 6 Bold"/>
              </a:rPr>
              <a:t>게시글</a:t>
            </a:r>
            <a:r>
              <a:rPr lang="ko-KR" altLang="en-US" sz="1600" dirty="0">
                <a:latin typeface="에스코어 드림 6 Bold"/>
                <a:ea typeface="에스코어 드림 6 Bold"/>
              </a:rPr>
              <a:t> </a:t>
            </a:r>
          </a:p>
          <a:p>
            <a:pPr marL="0" indent="0" algn="ctr">
              <a:buFont typeface="Arial"/>
              <a:buNone/>
              <a:defRPr/>
            </a:pPr>
            <a:r>
              <a:rPr lang="ko-KR" altLang="en-US" sz="1600" dirty="0" err="1">
                <a:latin typeface="에스코어 드림 6 Bold"/>
                <a:ea typeface="에스코어 드림 6 Bold"/>
              </a:rPr>
              <a:t>입력창이</a:t>
            </a:r>
            <a:r>
              <a:rPr lang="ko-KR" altLang="en-US" sz="1600" dirty="0">
                <a:latin typeface="에스코어 드림 6 Bold"/>
                <a:ea typeface="에스코어 드림 6 Bold"/>
              </a:rPr>
              <a:t> 나타나지 않도록 설정 </a:t>
            </a:r>
          </a:p>
        </p:txBody>
      </p:sp>
      <p:sp>
        <p:nvSpPr>
          <p:cNvPr id="372" name="모서리가 둥근 직사각형 90"/>
          <p:cNvSpPr/>
          <p:nvPr/>
        </p:nvSpPr>
        <p:spPr>
          <a:xfrm>
            <a:off x="1343267" y="1124247"/>
            <a:ext cx="327166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공지사항</a:t>
            </a:r>
            <a:r>
              <a:rPr lang="en-US" altLang="ko-KR" sz="2000" b="1" dirty="0">
                <a:solidFill>
                  <a:prstClr val="white"/>
                </a:solidFill>
                <a:latin typeface="레시피코리아 Medium"/>
                <a:ea typeface="레시피코리아 Medium"/>
              </a:rPr>
              <a:t> </a:t>
            </a:r>
            <a:r>
              <a:rPr lang="ko-KR" altLang="en-US" sz="2000" b="1" dirty="0" err="1">
                <a:solidFill>
                  <a:prstClr val="white"/>
                </a:solidFill>
                <a:latin typeface="레시피코리아 Medium"/>
                <a:ea typeface="레시피코리아 Medium"/>
              </a:rPr>
              <a:t>게시글</a:t>
            </a:r>
            <a:r>
              <a:rPr lang="ko-KR" altLang="en-US" sz="2000" b="1" dirty="0">
                <a:solidFill>
                  <a:prstClr val="white"/>
                </a:solidFill>
                <a:latin typeface="레시피코리아 Medium"/>
                <a:ea typeface="레시피코리아 Medium"/>
              </a:rPr>
              <a:t> 작성</a:t>
            </a:r>
          </a:p>
        </p:txBody>
      </p:sp>
      <p:sp>
        <p:nvSpPr>
          <p:cNvPr id="363" name="직사각형 37"/>
          <p:cNvSpPr/>
          <p:nvPr/>
        </p:nvSpPr>
        <p:spPr>
          <a:xfrm>
            <a:off x="868633" y="2255660"/>
            <a:ext cx="1075158" cy="733931"/>
          </a:xfrm>
          <a:prstGeom prst="roundRect">
            <a:avLst>
              <a:gd name="adj" fmla="val 16667"/>
            </a:avLst>
          </a:prstGeom>
          <a:pattFill prst="dkUpDiag">
            <a:fgClr>
              <a:srgbClr val="FFE7D8">
                <a:alpha val="44000"/>
              </a:srgbClr>
            </a:fgClr>
            <a:bgClr>
              <a:schemeClr val="lt1">
                <a:alpha val="18000"/>
              </a:schemeClr>
            </a:bgClr>
          </a:pattFill>
          <a:ln w="2540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375" name="직선 연결선 374"/>
          <p:cNvCxnSpPr>
            <a:stCxn id="363" idx="3"/>
            <a:endCxn id="367" idx="1"/>
          </p:cNvCxnSpPr>
          <p:nvPr/>
        </p:nvCxnSpPr>
        <p:spPr>
          <a:xfrm flipV="1">
            <a:off x="1943792" y="2348538"/>
            <a:ext cx="4152207" cy="274088"/>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pic>
        <p:nvPicPr>
          <p:cNvPr id="377" name="그림 376"/>
          <p:cNvPicPr>
            <a:picLocks noChangeAspect="1"/>
          </p:cNvPicPr>
          <p:nvPr/>
        </p:nvPicPr>
        <p:blipFill rotWithShape="1">
          <a:blip r:embed="rId7"/>
          <a:stretch>
            <a:fillRect/>
          </a:stretch>
        </p:blipFill>
        <p:spPr>
          <a:xfrm>
            <a:off x="1886148" y="3638747"/>
            <a:ext cx="1498203" cy="1498203"/>
          </a:xfrm>
          <a:prstGeom prst="rect">
            <a:avLst/>
          </a:prstGeom>
        </p:spPr>
      </p:pic>
      <p:pic>
        <p:nvPicPr>
          <p:cNvPr id="378" name="그림 377"/>
          <p:cNvPicPr>
            <a:picLocks noChangeAspect="1"/>
          </p:cNvPicPr>
          <p:nvPr/>
        </p:nvPicPr>
        <p:blipFill rotWithShape="1">
          <a:blip r:embed="rId8"/>
          <a:stretch>
            <a:fillRect/>
          </a:stretch>
        </p:blipFill>
        <p:spPr>
          <a:xfrm>
            <a:off x="1018315" y="3467100"/>
            <a:ext cx="1604037" cy="1604037"/>
          </a:xfrm>
          <a:prstGeom prst="rect">
            <a:avLst/>
          </a:prstGeom>
        </p:spPr>
      </p:pic>
      <p:sp>
        <p:nvSpPr>
          <p:cNvPr id="374" name="TextBox 373"/>
          <p:cNvSpPr txBox="1"/>
          <p:nvPr/>
        </p:nvSpPr>
        <p:spPr>
          <a:xfrm>
            <a:off x="3139205" y="4721528"/>
            <a:ext cx="1669076" cy="601042"/>
          </a:xfrm>
          <a:prstGeom prst="rect">
            <a:avLst/>
          </a:prstGeom>
        </p:spPr>
        <p:txBody>
          <a:bodyPr wrap="square">
            <a:spAutoFit/>
          </a:bodyPr>
          <a:lstStyle/>
          <a:p>
            <a:pPr>
              <a:defRPr/>
            </a:pPr>
            <a:r>
              <a:rPr lang="en-US" altLang="ko-KR">
                <a:solidFill>
                  <a:srgbClr val="F66628"/>
                </a:solidFill>
                <a:effectLst>
                  <a:outerShdw blurRad="76200" dist="76200" dir="2700000" algn="ctr" rotWithShape="0">
                    <a:srgbClr val="000000">
                      <a:alpha val="50000"/>
                    </a:srgbClr>
                  </a:outerShdw>
                </a:effectLst>
                <a:latin typeface="에스코어 드림 6 Bold"/>
                <a:ea typeface="에스코어 드림 6 Bold"/>
              </a:rPr>
              <a:t>summernote</a:t>
            </a:r>
            <a:r>
              <a:rPr lang="ko-KR" altLang="en-US">
                <a:solidFill>
                  <a:srgbClr val="F66628"/>
                </a:solidFill>
                <a:effectLst>
                  <a:outerShdw blurRad="76200" dist="76200" dir="2700000" algn="ctr" rotWithShape="0">
                    <a:srgbClr val="000000">
                      <a:alpha val="50000"/>
                    </a:srgbClr>
                  </a:outerShdw>
                </a:effectLst>
                <a:latin typeface="에스코어 드림 6 Bold"/>
                <a:ea typeface="에스코어 드림 6 Bold"/>
              </a:rPr>
              <a:t> </a:t>
            </a:r>
            <a:endParaRPr lang="ko-KR" altLang="en-US" sz="1600">
              <a:solidFill>
                <a:srgbClr val="6182D6"/>
              </a:solidFill>
              <a:effectLst>
                <a:outerShdw blurRad="76200" dist="76200" dir="2700000" algn="ctr" rotWithShape="0">
                  <a:srgbClr val="000000">
                    <a:alpha val="50000"/>
                  </a:srgbClr>
                </a:outerShdw>
              </a:effectLst>
              <a:latin typeface="에스코어 드림 6 Bold"/>
              <a:ea typeface="에스코어 드림 6 Bold"/>
            </a:endParaRPr>
          </a:p>
          <a:p>
            <a:pPr algn="ctr">
              <a:defRPr/>
            </a:pPr>
            <a:r>
              <a:rPr lang="ko-KR" altLang="en-US" sz="1600">
                <a:solidFill>
                  <a:srgbClr val="6182D6"/>
                </a:solidFill>
                <a:effectLst>
                  <a:outerShdw blurRad="76200" dist="76200" dir="2700000" algn="ctr" rotWithShape="0">
                    <a:srgbClr val="000000">
                      <a:alpha val="50000"/>
                    </a:srgbClr>
                  </a:outerShdw>
                </a:effectLst>
                <a:latin typeface="에스코어 드림 6 Bold"/>
                <a:ea typeface="에스코어 드림 6 Bold"/>
              </a:rPr>
              <a:t>에디터 사용</a:t>
            </a:r>
          </a:p>
        </p:txBody>
      </p:sp>
    </p:spTree>
    <p:extLst>
      <p:ext uri="{BB962C8B-B14F-4D97-AF65-F5344CB8AC3E}">
        <p14:creationId xmlns:p14="http://schemas.microsoft.com/office/powerpoint/2010/main" val="18292690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pic>
        <p:nvPicPr>
          <p:cNvPr id="373" name="그림 372"/>
          <p:cNvPicPr>
            <a:picLocks noChangeAspect="1"/>
          </p:cNvPicPr>
          <p:nvPr/>
        </p:nvPicPr>
        <p:blipFill rotWithShape="1">
          <a:blip r:embed="rId2"/>
          <a:stretch>
            <a:fillRect/>
          </a:stretch>
        </p:blipFill>
        <p:spPr>
          <a:xfrm>
            <a:off x="321455" y="770853"/>
            <a:ext cx="912628" cy="912628"/>
          </a:xfrm>
          <a:prstGeom prst="rect">
            <a:avLst/>
          </a:prstGeom>
        </p:spPr>
      </p:pic>
      <p:sp>
        <p:nvSpPr>
          <p:cNvPr id="25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372" name="모서리가 둥근 직사각형 90"/>
          <p:cNvSpPr/>
          <p:nvPr/>
        </p:nvSpPr>
        <p:spPr>
          <a:xfrm>
            <a:off x="1111251" y="1028711"/>
            <a:ext cx="327166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이벤트 </a:t>
            </a:r>
            <a:r>
              <a:rPr lang="ko-KR" altLang="en-US" sz="2000" b="1" dirty="0" err="1">
                <a:solidFill>
                  <a:prstClr val="white"/>
                </a:solidFill>
                <a:latin typeface="레시피코리아 Medium"/>
                <a:ea typeface="레시피코리아 Medium"/>
              </a:rPr>
              <a:t>게시글</a:t>
            </a:r>
            <a:r>
              <a:rPr lang="ko-KR" altLang="en-US" sz="2000" b="1" dirty="0">
                <a:solidFill>
                  <a:prstClr val="white"/>
                </a:solidFill>
                <a:latin typeface="레시피코리아 Medium"/>
                <a:ea typeface="레시피코리아 Medium"/>
              </a:rPr>
              <a:t> 작성</a:t>
            </a:r>
          </a:p>
        </p:txBody>
      </p:sp>
      <p:pic>
        <p:nvPicPr>
          <p:cNvPr id="377" name="그림 5"/>
          <p:cNvPicPr>
            <a:picLocks noChangeAspect="1"/>
          </p:cNvPicPr>
          <p:nvPr/>
        </p:nvPicPr>
        <p:blipFill rotWithShape="1">
          <a:blip r:embed="rId3"/>
          <a:stretch>
            <a:fillRect/>
          </a:stretch>
        </p:blipFill>
        <p:spPr>
          <a:xfrm>
            <a:off x="240108" y="1720538"/>
            <a:ext cx="5444832" cy="3032047"/>
          </a:xfrm>
          <a:prstGeom prst="rect">
            <a:avLst/>
          </a:prstGeom>
        </p:spPr>
      </p:pic>
      <p:sp>
        <p:nvSpPr>
          <p:cNvPr id="378" name="직사각형 8"/>
          <p:cNvSpPr/>
          <p:nvPr/>
        </p:nvSpPr>
        <p:spPr>
          <a:xfrm>
            <a:off x="300631" y="3533916"/>
            <a:ext cx="1628744" cy="25375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80" name="그림 10"/>
          <p:cNvPicPr>
            <a:picLocks noChangeAspect="1"/>
          </p:cNvPicPr>
          <p:nvPr/>
        </p:nvPicPr>
        <p:blipFill rotWithShape="1">
          <a:blip r:embed="rId4"/>
          <a:stretch>
            <a:fillRect/>
          </a:stretch>
        </p:blipFill>
        <p:spPr>
          <a:xfrm>
            <a:off x="6214246" y="3285409"/>
            <a:ext cx="5353695" cy="3426545"/>
          </a:xfrm>
          <a:prstGeom prst="rect">
            <a:avLst/>
          </a:prstGeom>
        </p:spPr>
      </p:pic>
      <p:sp>
        <p:nvSpPr>
          <p:cNvPr id="382" name="직사각형 16"/>
          <p:cNvSpPr/>
          <p:nvPr/>
        </p:nvSpPr>
        <p:spPr>
          <a:xfrm>
            <a:off x="9098421" y="5269826"/>
            <a:ext cx="284695" cy="6433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85" name="직사각형 18"/>
          <p:cNvSpPr/>
          <p:nvPr/>
        </p:nvSpPr>
        <p:spPr>
          <a:xfrm>
            <a:off x="300631" y="3787674"/>
            <a:ext cx="1628744" cy="221114"/>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86" name="직사각형 19"/>
          <p:cNvSpPr/>
          <p:nvPr/>
        </p:nvSpPr>
        <p:spPr>
          <a:xfrm>
            <a:off x="300631" y="4008788"/>
            <a:ext cx="1628744" cy="22111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94" name="그림 33"/>
          <p:cNvPicPr>
            <a:picLocks noChangeAspect="1"/>
          </p:cNvPicPr>
          <p:nvPr/>
        </p:nvPicPr>
        <p:blipFill rotWithShape="1">
          <a:blip r:embed="rId5"/>
          <a:stretch>
            <a:fillRect/>
          </a:stretch>
        </p:blipFill>
        <p:spPr>
          <a:xfrm>
            <a:off x="300631" y="4998681"/>
            <a:ext cx="4787449" cy="1327938"/>
          </a:xfrm>
          <a:prstGeom prst="rect">
            <a:avLst/>
          </a:prstGeom>
        </p:spPr>
      </p:pic>
      <p:sp>
        <p:nvSpPr>
          <p:cNvPr id="395" name="직사각형 32"/>
          <p:cNvSpPr/>
          <p:nvPr/>
        </p:nvSpPr>
        <p:spPr>
          <a:xfrm>
            <a:off x="1564821" y="5020656"/>
            <a:ext cx="3421849" cy="57083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99" name="그림 46"/>
          <p:cNvPicPr>
            <a:picLocks noChangeAspect="1"/>
          </p:cNvPicPr>
          <p:nvPr/>
        </p:nvPicPr>
        <p:blipFill rotWithShape="1">
          <a:blip r:embed="rId6"/>
          <a:stretch>
            <a:fillRect/>
          </a:stretch>
        </p:blipFill>
        <p:spPr>
          <a:xfrm>
            <a:off x="4042129" y="2867785"/>
            <a:ext cx="7990263" cy="520669"/>
          </a:xfrm>
          <a:prstGeom prst="rect">
            <a:avLst/>
          </a:prstGeom>
          <a:ln w="19050">
            <a:solidFill>
              <a:schemeClr val="accent1"/>
            </a:solidFill>
          </a:ln>
        </p:spPr>
      </p:pic>
      <p:cxnSp>
        <p:nvCxnSpPr>
          <p:cNvPr id="401" name="직선 연결선 50"/>
          <p:cNvCxnSpPr/>
          <p:nvPr/>
        </p:nvCxnSpPr>
        <p:spPr>
          <a:xfrm>
            <a:off x="7876827" y="2982744"/>
            <a:ext cx="903346"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2" name="직선 연결선 55"/>
          <p:cNvCxnSpPr/>
          <p:nvPr/>
        </p:nvCxnSpPr>
        <p:spPr>
          <a:xfrm>
            <a:off x="8588625" y="3258998"/>
            <a:ext cx="155323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03" name="TextBox 54"/>
          <p:cNvSpPr txBox="1"/>
          <p:nvPr/>
        </p:nvSpPr>
        <p:spPr>
          <a:xfrm>
            <a:off x="8813729" y="3223853"/>
            <a:ext cx="569387" cy="246221"/>
          </a:xfrm>
          <a:prstGeom prst="rect">
            <a:avLst/>
          </a:prstGeom>
          <a:noFill/>
        </p:spPr>
        <p:txBody>
          <a:bodyPr wrap="none">
            <a:spAutoFit/>
          </a:bodyPr>
          <a:lstStyle/>
          <a:p>
            <a:pPr lvl="0">
              <a:defRPr/>
            </a:pPr>
            <a:r>
              <a:rPr lang="ko-KR" altLang="en-US" sz="1000" dirty="0" err="1">
                <a:latin typeface="G마켓 산스 Bold" pitchFamily="50" charset="-127"/>
                <a:ea typeface="G마켓 산스 Bold" pitchFamily="50" charset="-127"/>
              </a:rPr>
              <a:t>좌표값</a:t>
            </a:r>
            <a:endParaRPr lang="ko-KR" altLang="en-US" sz="1000" dirty="0">
              <a:latin typeface="G마켓 산스 Bold" pitchFamily="50" charset="-127"/>
              <a:ea typeface="G마켓 산스 Bold" pitchFamily="50" charset="-127"/>
            </a:endParaRPr>
          </a:p>
        </p:txBody>
      </p:sp>
      <p:sp>
        <p:nvSpPr>
          <p:cNvPr id="2" name="직사각형 1"/>
          <p:cNvSpPr/>
          <p:nvPr/>
        </p:nvSpPr>
        <p:spPr>
          <a:xfrm>
            <a:off x="6296224" y="1191076"/>
            <a:ext cx="4842350" cy="1477328"/>
          </a:xfrm>
          <a:prstGeom prst="rect">
            <a:avLst/>
          </a:prstGeom>
        </p:spPr>
        <p:txBody>
          <a:bodyPr wrap="square">
            <a:spAutoFit/>
          </a:bodyPr>
          <a:lstStyle/>
          <a:p>
            <a:pPr algn="ctr">
              <a:defRPr/>
            </a:pPr>
            <a:r>
              <a:rPr lang="ko-KR" altLang="en-US" dirty="0">
                <a:solidFill>
                  <a:srgbClr val="EF4D4D"/>
                </a:solidFill>
                <a:effectLst>
                  <a:outerShdw blurRad="76200" dist="76200" dir="2700000" algn="ctr" rotWithShape="0">
                    <a:srgbClr val="000000">
                      <a:alpha val="50000"/>
                    </a:srgbClr>
                  </a:outerShdw>
                </a:effectLst>
                <a:latin typeface="에스코어 드림 6 Bold"/>
                <a:ea typeface="에스코어 드림 6 Bold"/>
              </a:rPr>
              <a:t>이벤트 카테고리</a:t>
            </a:r>
            <a:r>
              <a:rPr lang="en-US" altLang="ko-KR" dirty="0">
                <a:solidFill>
                  <a:srgbClr val="EB6F6F"/>
                </a:solidFill>
                <a:effectLst>
                  <a:outerShdw blurRad="76200" dist="76200" dir="2700000" algn="ctr" rotWithShape="0">
                    <a:srgbClr val="000000">
                      <a:alpha val="50000"/>
                    </a:srgbClr>
                  </a:outerShdw>
                </a:effectLst>
                <a:latin typeface="에스코어 드림 6 Bold"/>
                <a:ea typeface="에스코어 드림 6 Bold"/>
              </a:rPr>
              <a:t> </a:t>
            </a:r>
            <a:r>
              <a:rPr lang="en-US" altLang="ko-KR" dirty="0">
                <a:solidFill>
                  <a:srgbClr val="6FA1EB"/>
                </a:solidFill>
                <a:effectLst>
                  <a:outerShdw blurRad="76200" dist="76200" dir="2700000" algn="ctr" rotWithShape="0">
                    <a:srgbClr val="000000">
                      <a:alpha val="50000"/>
                    </a:srgbClr>
                  </a:outerShdw>
                </a:effectLst>
                <a:latin typeface="에스코어 드림 6 Bold"/>
                <a:ea typeface="에스코어 드림 6 Bold"/>
              </a:rPr>
              <a:t>select</a:t>
            </a:r>
            <a:r>
              <a:rPr lang="ko-KR" altLang="en-US" dirty="0">
                <a:solidFill>
                  <a:srgbClr val="6FA1EB"/>
                </a:solidFill>
                <a:effectLst>
                  <a:outerShdw blurRad="76200" dist="76200" dir="2700000" algn="ctr" rotWithShape="0">
                    <a:srgbClr val="000000">
                      <a:alpha val="50000"/>
                    </a:srgbClr>
                  </a:outerShdw>
                </a:effectLst>
                <a:latin typeface="에스코어 드림 6 Bold"/>
                <a:ea typeface="에스코어 드림 6 Bold"/>
              </a:rPr>
              <a:t>시</a:t>
            </a:r>
            <a:endParaRPr lang="en-US" altLang="ko-KR" dirty="0">
              <a:solidFill>
                <a:srgbClr val="6FA1EB"/>
              </a:solidFill>
              <a:effectLst>
                <a:outerShdw blurRad="76200" dist="76200" dir="2700000" algn="ctr" rotWithShape="0">
                  <a:srgbClr val="000000">
                    <a:alpha val="50000"/>
                  </a:srgbClr>
                </a:outerShdw>
              </a:effectLst>
              <a:latin typeface="에스코어 드림 6 Bold"/>
              <a:ea typeface="에스코어 드림 6 Bold"/>
            </a:endParaRPr>
          </a:p>
          <a:p>
            <a:pPr algn="ctr">
              <a:defRPr/>
            </a:pPr>
            <a:endParaRPr lang="en-US" altLang="ko-KR" dirty="0">
              <a:solidFill>
                <a:srgbClr val="6FA1EB"/>
              </a:solidFill>
              <a:effectLst>
                <a:outerShdw blurRad="76200" dist="76200" dir="2700000" algn="ctr" rotWithShape="0">
                  <a:srgbClr val="000000">
                    <a:alpha val="50000"/>
                  </a:srgbClr>
                </a:outerShdw>
              </a:effectLst>
              <a:latin typeface="에스코어 드림 6 Bold"/>
              <a:ea typeface="에스코어 드림 6 Bold"/>
            </a:endParaRPr>
          </a:p>
          <a:p>
            <a:pPr algn="ctr">
              <a:defRPr/>
            </a:pPr>
            <a:r>
              <a:rPr lang="ko-KR" altLang="en-US" dirty="0">
                <a:latin typeface="에스코어 드림 6 Bold"/>
                <a:ea typeface="에스코어 드림 6 Bold"/>
              </a:rPr>
              <a:t>이미지를 사용하여 이벤트 내용을 나타내고</a:t>
            </a:r>
            <a:r>
              <a:rPr lang="en-US" altLang="ko-KR" dirty="0">
                <a:latin typeface="에스코어 드림 6 Bold"/>
                <a:ea typeface="에스코어 드림 6 Bold"/>
              </a:rPr>
              <a:t>,</a:t>
            </a:r>
          </a:p>
          <a:p>
            <a:pPr algn="ctr">
              <a:defRPr/>
            </a:pPr>
            <a:r>
              <a:rPr lang="ko-KR" altLang="en-US" dirty="0">
                <a:latin typeface="에스코어 드림 6 Bold"/>
                <a:ea typeface="에스코어 드림 6 Bold"/>
              </a:rPr>
              <a:t>내용 입력 부분에는 </a:t>
            </a:r>
            <a:r>
              <a:rPr lang="ko-KR" altLang="en-US" dirty="0" err="1">
                <a:effectLst>
                  <a:outerShdw blurRad="38100" dist="38100" dir="2700000" algn="tl">
                    <a:srgbClr val="000000">
                      <a:alpha val="43137"/>
                    </a:srgbClr>
                  </a:outerShdw>
                </a:effectLst>
                <a:latin typeface="에스코어 드림 6 Bold"/>
                <a:ea typeface="에스코어 드림 6 Bold"/>
              </a:rPr>
              <a:t>좌표값</a:t>
            </a:r>
            <a:r>
              <a:rPr lang="ko-KR" altLang="en-US" dirty="0" err="1">
                <a:latin typeface="에스코어 드림 6 Bold"/>
                <a:ea typeface="에스코어 드림 6 Bold"/>
              </a:rPr>
              <a:t>을</a:t>
            </a:r>
            <a:r>
              <a:rPr lang="ko-KR" altLang="en-US" dirty="0">
                <a:latin typeface="에스코어 드림 6 Bold"/>
                <a:ea typeface="에스코어 드림 6 Bold"/>
              </a:rPr>
              <a:t> 입력하여 </a:t>
            </a:r>
            <a:endParaRPr lang="en-US" altLang="ko-KR" dirty="0">
              <a:latin typeface="에스코어 드림 6 Bold"/>
              <a:ea typeface="에스코어 드림 6 Bold"/>
            </a:endParaRPr>
          </a:p>
          <a:p>
            <a:pPr algn="ctr">
              <a:defRPr/>
            </a:pPr>
            <a:r>
              <a:rPr lang="ko-KR" altLang="en-US" dirty="0">
                <a:effectLst>
                  <a:outerShdw blurRad="38100" dist="38100" dir="2700000" algn="tl">
                    <a:srgbClr val="000000">
                      <a:alpha val="43137"/>
                    </a:srgbClr>
                  </a:outerShdw>
                </a:effectLst>
                <a:latin typeface="에스코어 드림 6 Bold"/>
                <a:ea typeface="에스코어 드림 6 Bold"/>
              </a:rPr>
              <a:t>클릭 이벤트</a:t>
            </a:r>
            <a:r>
              <a:rPr lang="ko-KR" altLang="en-US" dirty="0">
                <a:latin typeface="에스코어 드림 6 Bold"/>
                <a:ea typeface="에스코어 드림 6 Bold"/>
              </a:rPr>
              <a:t>를 발생</a:t>
            </a:r>
            <a:endParaRPr lang="ko-KR" altLang="en-US" dirty="0"/>
          </a:p>
        </p:txBody>
      </p:sp>
      <p:sp>
        <p:nvSpPr>
          <p:cNvPr id="36" name="직사각형 37"/>
          <p:cNvSpPr/>
          <p:nvPr/>
        </p:nvSpPr>
        <p:spPr>
          <a:xfrm>
            <a:off x="502066" y="1869746"/>
            <a:ext cx="1039308" cy="259656"/>
          </a:xfrm>
          <a:prstGeom prst="roundRect">
            <a:avLst>
              <a:gd name="adj" fmla="val 16667"/>
            </a:avLst>
          </a:prstGeom>
          <a:pattFill prst="dkUpDiag">
            <a:fgClr>
              <a:srgbClr val="FFE7D8">
                <a:alpha val="44000"/>
              </a:srgbClr>
            </a:fgClr>
            <a:bgClr>
              <a:schemeClr val="lt1">
                <a:alpha val="18000"/>
              </a:schemeClr>
            </a:bgClr>
          </a:pattFill>
          <a:ln w="2540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37" name="직선 연결선 36"/>
          <p:cNvCxnSpPr/>
          <p:nvPr/>
        </p:nvCxnSpPr>
        <p:spPr>
          <a:xfrm flipV="1">
            <a:off x="1502605" y="1378424"/>
            <a:ext cx="5837047" cy="616202"/>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p:cNvCxnSpPr>
            <a:stCxn id="382" idx="0"/>
          </p:cNvCxnSpPr>
          <p:nvPr/>
        </p:nvCxnSpPr>
        <p:spPr>
          <a:xfrm flipV="1">
            <a:off x="9240769" y="3285410"/>
            <a:ext cx="264738" cy="1984416"/>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1929375" y="4086276"/>
            <a:ext cx="5088113" cy="625385"/>
          </a:xfrm>
          <a:prstGeom prst="line">
            <a:avLst/>
          </a:prstGeom>
          <a:ln w="254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직선 연결선 52"/>
          <p:cNvCxnSpPr>
            <a:endCxn id="394" idx="0"/>
          </p:cNvCxnSpPr>
          <p:nvPr/>
        </p:nvCxnSpPr>
        <p:spPr>
          <a:xfrm>
            <a:off x="1929374" y="3890928"/>
            <a:ext cx="764982" cy="1107753"/>
          </a:xfrm>
          <a:prstGeom prst="line">
            <a:avLst/>
          </a:prstGeom>
          <a:ln w="254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619876" y="4749838"/>
            <a:ext cx="801823" cy="246221"/>
          </a:xfrm>
          <a:prstGeom prst="rect">
            <a:avLst/>
          </a:prstGeom>
          <a:noFill/>
        </p:spPr>
        <p:txBody>
          <a:bodyPr wrap="none">
            <a:spAutoFit/>
          </a:bodyPr>
          <a:lstStyle/>
          <a:p>
            <a:pPr lvl="0">
              <a:defRPr/>
            </a:pPr>
            <a:r>
              <a:rPr lang="ko-KR" altLang="en-US" sz="1000" dirty="0">
                <a:effectLst>
                  <a:outerShdw blurRad="38100" dist="38100" dir="2700000" algn="tl">
                    <a:srgbClr val="000000">
                      <a:alpha val="43137"/>
                    </a:srgbClr>
                  </a:outerShdw>
                </a:effectLst>
                <a:latin typeface="G마켓 산스 Bold" pitchFamily="50" charset="-127"/>
                <a:ea typeface="G마켓 산스 Bold" pitchFamily="50" charset="-127"/>
              </a:rPr>
              <a:t>배너이미지</a:t>
            </a:r>
          </a:p>
        </p:txBody>
      </p:sp>
      <p:sp>
        <p:nvSpPr>
          <p:cNvPr id="56" name="TextBox 55"/>
          <p:cNvSpPr txBox="1"/>
          <p:nvPr/>
        </p:nvSpPr>
        <p:spPr>
          <a:xfrm>
            <a:off x="6032639" y="4378523"/>
            <a:ext cx="1307013" cy="246221"/>
          </a:xfrm>
          <a:prstGeom prst="rect">
            <a:avLst/>
          </a:prstGeom>
          <a:noFill/>
        </p:spPr>
        <p:txBody>
          <a:bodyPr wrap="square">
            <a:spAutoFit/>
          </a:bodyPr>
          <a:lstStyle/>
          <a:p>
            <a:pPr lvl="0">
              <a:defRPr/>
            </a:pPr>
            <a:r>
              <a:rPr lang="ko-KR" altLang="en-US" sz="1000" dirty="0">
                <a:effectLst>
                  <a:outerShdw blurRad="38100" dist="38100" dir="2700000" algn="tl">
                    <a:srgbClr val="000000">
                      <a:alpha val="43137"/>
                    </a:srgbClr>
                  </a:outerShdw>
                </a:effectLst>
                <a:latin typeface="G마켓 산스 Bold" pitchFamily="50" charset="-127"/>
                <a:ea typeface="G마켓 산스 Bold" pitchFamily="50" charset="-127"/>
              </a:rPr>
              <a:t>이벤트 이미지</a:t>
            </a:r>
          </a:p>
        </p:txBody>
      </p:sp>
      <p:sp>
        <p:nvSpPr>
          <p:cNvPr id="57" name="직사각형 37"/>
          <p:cNvSpPr/>
          <p:nvPr/>
        </p:nvSpPr>
        <p:spPr>
          <a:xfrm>
            <a:off x="1981479" y="2599456"/>
            <a:ext cx="1039308" cy="259656"/>
          </a:xfrm>
          <a:prstGeom prst="roundRect">
            <a:avLst>
              <a:gd name="adj" fmla="val 16667"/>
            </a:avLst>
          </a:prstGeom>
          <a:pattFill prst="dkUpDiag">
            <a:fgClr>
              <a:srgbClr val="FFE7D8">
                <a:alpha val="44000"/>
              </a:srgbClr>
            </a:fgClr>
            <a:bgClr>
              <a:schemeClr val="lt1">
                <a:alpha val="18000"/>
              </a:schemeClr>
            </a:bgClr>
          </a:patt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58" name="직선 연결선 57"/>
          <p:cNvCxnSpPr>
            <a:stCxn id="57" idx="2"/>
          </p:cNvCxnSpPr>
          <p:nvPr/>
        </p:nvCxnSpPr>
        <p:spPr>
          <a:xfrm flipH="1">
            <a:off x="1234083" y="2859112"/>
            <a:ext cx="1267050" cy="674804"/>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042129" y="2606173"/>
            <a:ext cx="1307013" cy="246221"/>
          </a:xfrm>
          <a:prstGeom prst="rect">
            <a:avLst/>
          </a:prstGeom>
          <a:noFill/>
        </p:spPr>
        <p:txBody>
          <a:bodyPr wrap="square">
            <a:spAutoFit/>
          </a:bodyPr>
          <a:lstStyle/>
          <a:p>
            <a:pPr lvl="0">
              <a:defRPr/>
            </a:pPr>
            <a:r>
              <a:rPr lang="ko-KR" altLang="en-US" sz="1000" dirty="0">
                <a:effectLst>
                  <a:outerShdw blurRad="38100" dist="38100" dir="2700000" algn="tl">
                    <a:srgbClr val="000000">
                      <a:alpha val="43137"/>
                    </a:srgbClr>
                  </a:outerShdw>
                </a:effectLst>
                <a:latin typeface="G마켓 산스 Bold" pitchFamily="50" charset="-127"/>
                <a:ea typeface="G마켓 산스 Bold" pitchFamily="50" charset="-127"/>
              </a:rPr>
              <a:t>좌표설정 소스</a:t>
            </a:r>
          </a:p>
        </p:txBody>
      </p:sp>
    </p:spTree>
    <p:extLst>
      <p:ext uri="{BB962C8B-B14F-4D97-AF65-F5344CB8AC3E}">
        <p14:creationId xmlns:p14="http://schemas.microsoft.com/office/powerpoint/2010/main" val="315764386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21" name="그림 20"/>
          <p:cNvPicPr>
            <a:picLocks noChangeAspect="1"/>
          </p:cNvPicPr>
          <p:nvPr/>
        </p:nvPicPr>
        <p:blipFill rotWithShape="1">
          <a:blip r:embed="rId2"/>
          <a:stretch>
            <a:fillRect/>
          </a:stretch>
        </p:blipFill>
        <p:spPr>
          <a:xfrm>
            <a:off x="5973216" y="1499478"/>
            <a:ext cx="5904841" cy="3409129"/>
          </a:xfrm>
          <a:prstGeom prst="rect">
            <a:avLst/>
          </a:prstGeom>
        </p:spPr>
      </p:pic>
      <p:sp>
        <p:nvSpPr>
          <p:cNvPr id="25" name="직사각형 24"/>
          <p:cNvSpPr/>
          <p:nvPr/>
        </p:nvSpPr>
        <p:spPr>
          <a:xfrm>
            <a:off x="6019799" y="3799157"/>
            <a:ext cx="5801107" cy="942661"/>
          </a:xfrm>
          <a:prstGeom prst="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w="19050">
                <a:solidFill>
                  <a:srgbClr val="FF5050"/>
                </a:solidFill>
              </a:ln>
            </a:endParaRPr>
          </a:p>
        </p:txBody>
      </p:sp>
      <p:pic>
        <p:nvPicPr>
          <p:cNvPr id="12" name="그림 10"/>
          <p:cNvPicPr>
            <a:picLocks noChangeAspect="1"/>
          </p:cNvPicPr>
          <p:nvPr/>
        </p:nvPicPr>
        <p:blipFill rotWithShape="1">
          <a:blip r:embed="rId3"/>
          <a:stretch>
            <a:fillRect/>
          </a:stretch>
        </p:blipFill>
        <p:spPr>
          <a:xfrm>
            <a:off x="430134" y="1528462"/>
            <a:ext cx="5353695" cy="3426545"/>
          </a:xfrm>
          <a:prstGeom prst="rect">
            <a:avLst/>
          </a:prstGeom>
        </p:spPr>
      </p:pic>
      <p:pic>
        <p:nvPicPr>
          <p:cNvPr id="10" name="그림 9"/>
          <p:cNvPicPr>
            <a:picLocks noChangeAspect="1"/>
          </p:cNvPicPr>
          <p:nvPr/>
        </p:nvPicPr>
        <p:blipFill rotWithShape="1">
          <a:blip r:embed="rId4"/>
          <a:stretch>
            <a:fillRect/>
          </a:stretch>
        </p:blipFill>
        <p:spPr>
          <a:xfrm>
            <a:off x="542064" y="923059"/>
            <a:ext cx="887547" cy="887547"/>
          </a:xfrm>
          <a:prstGeom prst="rect">
            <a:avLst/>
          </a:prstGeom>
        </p:spPr>
      </p:pic>
      <p:sp>
        <p:nvSpPr>
          <p:cNvPr id="11" name="모서리가 둥근 직사각형 90"/>
          <p:cNvSpPr/>
          <p:nvPr/>
        </p:nvSpPr>
        <p:spPr>
          <a:xfrm>
            <a:off x="1181522" y="1221474"/>
            <a:ext cx="1471439"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쿠폰 사용</a:t>
            </a:r>
          </a:p>
        </p:txBody>
      </p:sp>
      <p:sp>
        <p:nvSpPr>
          <p:cNvPr id="13" name="직사각형 16"/>
          <p:cNvSpPr/>
          <p:nvPr/>
        </p:nvSpPr>
        <p:spPr>
          <a:xfrm>
            <a:off x="3327507" y="3525120"/>
            <a:ext cx="284695" cy="6433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4" name="그림 12"/>
          <p:cNvPicPr>
            <a:picLocks noChangeAspect="1"/>
          </p:cNvPicPr>
          <p:nvPr/>
        </p:nvPicPr>
        <p:blipFill rotWithShape="1">
          <a:blip r:embed="rId5"/>
          <a:stretch>
            <a:fillRect/>
          </a:stretch>
        </p:blipFill>
        <p:spPr>
          <a:xfrm>
            <a:off x="1806614" y="5145662"/>
            <a:ext cx="2358115" cy="694283"/>
          </a:xfrm>
          <a:prstGeom prst="rect">
            <a:avLst/>
          </a:prstGeom>
          <a:ln w="19050">
            <a:solidFill>
              <a:srgbClr val="FFC000"/>
            </a:solidFill>
          </a:ln>
        </p:spPr>
      </p:pic>
      <p:pic>
        <p:nvPicPr>
          <p:cNvPr id="15" name="그림 11"/>
          <p:cNvPicPr>
            <a:picLocks noChangeAspect="1"/>
          </p:cNvPicPr>
          <p:nvPr/>
        </p:nvPicPr>
        <p:blipFill rotWithShape="1">
          <a:blip r:embed="rId6"/>
          <a:stretch>
            <a:fillRect/>
          </a:stretch>
        </p:blipFill>
        <p:spPr>
          <a:xfrm>
            <a:off x="1806614" y="5976271"/>
            <a:ext cx="2358115" cy="682751"/>
          </a:xfrm>
          <a:prstGeom prst="rect">
            <a:avLst/>
          </a:prstGeom>
          <a:ln w="19050">
            <a:solidFill>
              <a:srgbClr val="FFC000"/>
            </a:solidFill>
          </a:ln>
        </p:spPr>
      </p:pic>
      <p:pic>
        <p:nvPicPr>
          <p:cNvPr id="16" name="그림 45"/>
          <p:cNvPicPr>
            <a:picLocks noChangeAspect="1"/>
          </p:cNvPicPr>
          <p:nvPr/>
        </p:nvPicPr>
        <p:blipFill rotWithShape="1">
          <a:blip r:embed="rId7"/>
          <a:stretch>
            <a:fillRect/>
          </a:stretch>
        </p:blipFill>
        <p:spPr>
          <a:xfrm>
            <a:off x="1842169" y="5178148"/>
            <a:ext cx="940126" cy="190655"/>
          </a:xfrm>
          <a:prstGeom prst="rect">
            <a:avLst/>
          </a:prstGeom>
        </p:spPr>
      </p:pic>
      <p:pic>
        <p:nvPicPr>
          <p:cNvPr id="17" name="그림 48"/>
          <p:cNvPicPr>
            <a:picLocks noChangeAspect="1"/>
          </p:cNvPicPr>
          <p:nvPr/>
        </p:nvPicPr>
        <p:blipFill rotWithShape="1">
          <a:blip r:embed="rId7"/>
          <a:stretch>
            <a:fillRect/>
          </a:stretch>
        </p:blipFill>
        <p:spPr>
          <a:xfrm>
            <a:off x="1859946" y="6036174"/>
            <a:ext cx="940126" cy="190655"/>
          </a:xfrm>
          <a:prstGeom prst="rect">
            <a:avLst/>
          </a:prstGeom>
        </p:spPr>
      </p:pic>
      <p:cxnSp>
        <p:nvCxnSpPr>
          <p:cNvPr id="19" name="직선 연결선 18"/>
          <p:cNvCxnSpPr>
            <a:stCxn id="14" idx="0"/>
          </p:cNvCxnSpPr>
          <p:nvPr/>
        </p:nvCxnSpPr>
        <p:spPr>
          <a:xfrm flipV="1">
            <a:off x="2985672" y="4174720"/>
            <a:ext cx="442850" cy="970942"/>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7507" y="4565751"/>
            <a:ext cx="447386" cy="447386"/>
          </a:xfrm>
          <a:prstGeom prst="rect">
            <a:avLst/>
          </a:prstGeom>
        </p:spPr>
      </p:pic>
      <p:sp>
        <p:nvSpPr>
          <p:cNvPr id="22" name="TextBox 21"/>
          <p:cNvSpPr txBox="1"/>
          <p:nvPr/>
        </p:nvSpPr>
        <p:spPr>
          <a:xfrm>
            <a:off x="1911418" y="4656821"/>
            <a:ext cx="1497647" cy="307777"/>
          </a:xfrm>
          <a:prstGeom prst="rect">
            <a:avLst/>
          </a:prstGeom>
          <a:noFill/>
        </p:spPr>
        <p:txBody>
          <a:bodyPr wrap="square">
            <a:spAutoFit/>
          </a:bodyPr>
          <a:lstStyle/>
          <a:p>
            <a:pPr lvl="0">
              <a:defRPr/>
            </a:pPr>
            <a:r>
              <a:rPr lang="ko-KR" altLang="en-US" sz="1400" dirty="0" err="1">
                <a:solidFill>
                  <a:srgbClr val="ED2727"/>
                </a:solidFill>
                <a:effectLst>
                  <a:outerShdw blurRad="38100" dist="38100" dir="2700000" algn="tl">
                    <a:srgbClr val="000000">
                      <a:alpha val="43137"/>
                    </a:srgbClr>
                  </a:outerShdw>
                </a:effectLst>
                <a:latin typeface="G마켓 산스 Bold" pitchFamily="50" charset="-127"/>
                <a:ea typeface="G마켓 산스 Bold" pitchFamily="50" charset="-127"/>
              </a:rPr>
              <a:t>클릭시</a:t>
            </a:r>
            <a:r>
              <a:rPr lang="ko-KR" altLang="en-US" sz="1400" dirty="0">
                <a:solidFill>
                  <a:srgbClr val="ED2727"/>
                </a:solidFill>
                <a:effectLst>
                  <a:outerShdw blurRad="38100" dist="38100" dir="2700000" algn="tl">
                    <a:srgbClr val="000000">
                      <a:alpha val="43137"/>
                    </a:srgbClr>
                  </a:outerShdw>
                </a:effectLst>
                <a:latin typeface="G마켓 산스 Bold" pitchFamily="50" charset="-127"/>
                <a:ea typeface="G마켓 산스 Bold" pitchFamily="50" charset="-127"/>
              </a:rPr>
              <a:t> 쿠폰 발행</a:t>
            </a:r>
          </a:p>
        </p:txBody>
      </p:sp>
      <p:sp>
        <p:nvSpPr>
          <p:cNvPr id="26" name="직사각형 37"/>
          <p:cNvSpPr/>
          <p:nvPr/>
        </p:nvSpPr>
        <p:spPr>
          <a:xfrm>
            <a:off x="6019799" y="2422195"/>
            <a:ext cx="361951" cy="406729"/>
          </a:xfrm>
          <a:prstGeom prst="roundRect">
            <a:avLst>
              <a:gd name="adj" fmla="val 16667"/>
            </a:avLst>
          </a:prstGeom>
          <a:pattFill prst="dkUpDiag">
            <a:fgClr>
              <a:srgbClr val="FFE7D8">
                <a:alpha val="44000"/>
              </a:srgbClr>
            </a:fgClr>
            <a:bgClr>
              <a:schemeClr val="lt1">
                <a:alpha val="18000"/>
              </a:schemeClr>
            </a:bgClr>
          </a:pattFill>
          <a:ln w="25400">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직사각형 4"/>
          <p:cNvSpPr/>
          <p:nvPr/>
        </p:nvSpPr>
        <p:spPr>
          <a:xfrm>
            <a:off x="7444917" y="4955007"/>
            <a:ext cx="3192925" cy="1600438"/>
          </a:xfrm>
          <a:prstGeom prst="rect">
            <a:avLst/>
          </a:prstGeom>
        </p:spPr>
        <p:txBody>
          <a:bodyPr wrap="none">
            <a:spAutoFit/>
          </a:bodyPr>
          <a:lstStyle/>
          <a:p>
            <a:pPr algn="ctr"/>
            <a:r>
              <a:rPr lang="ko-KR" altLang="en-US" sz="1400" dirty="0">
                <a:solidFill>
                  <a:srgbClr val="7030A0"/>
                </a:solidFill>
                <a:effectLst>
                  <a:outerShdw blurRad="38100" dist="38100" dir="2700000" algn="tl">
                    <a:srgbClr val="000000">
                      <a:alpha val="43137"/>
                    </a:srgbClr>
                  </a:outerShdw>
                </a:effectLst>
                <a:latin typeface="에스코어 드림 6 Bold"/>
                <a:ea typeface="에스코어 드림 6 Bold"/>
              </a:rPr>
              <a:t>쿠폰 사용 후</a:t>
            </a:r>
            <a:endParaRPr lang="en-US" altLang="ko-KR" sz="1400"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endParaRPr lang="en-US" altLang="ko-KR" sz="1400"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r>
              <a:rPr lang="ko-KR" altLang="en-US" sz="1400" dirty="0">
                <a:latin typeface="에스코어 드림 6 Bold"/>
                <a:ea typeface="에스코어 드림 6 Bold"/>
              </a:rPr>
              <a:t>직접적으로 </a:t>
            </a:r>
            <a:r>
              <a:rPr lang="en-US" altLang="ko-KR" sz="1400" dirty="0">
                <a:latin typeface="에스코어 드림 6 Bold"/>
                <a:ea typeface="에스코어 드림 6 Bold"/>
              </a:rPr>
              <a:t>delete</a:t>
            </a:r>
            <a:r>
              <a:rPr lang="ko-KR" altLang="en-US" sz="1400" dirty="0">
                <a:latin typeface="에스코어 드림 6 Bold"/>
                <a:ea typeface="에스코어 드림 6 Bold"/>
              </a:rPr>
              <a:t>시키지 않고 </a:t>
            </a:r>
            <a:endParaRPr lang="en-US" altLang="ko-KR" sz="1400" dirty="0">
              <a:latin typeface="에스코어 드림 6 Bold"/>
              <a:ea typeface="에스코어 드림 6 Bold"/>
            </a:endParaRPr>
          </a:p>
          <a:p>
            <a:pPr algn="ctr"/>
            <a:r>
              <a:rPr lang="ko-KR" altLang="en-US" sz="1400" dirty="0" err="1">
                <a:latin typeface="에스코어 드림 6 Bold"/>
                <a:ea typeface="에스코어 드림 6 Bold"/>
              </a:rPr>
              <a:t>컬럼</a:t>
            </a:r>
            <a:r>
              <a:rPr lang="ko-KR" altLang="en-US" sz="1400" dirty="0">
                <a:latin typeface="에스코어 드림 6 Bold"/>
                <a:ea typeface="에스코어 드림 6 Bold"/>
              </a:rPr>
              <a:t> </a:t>
            </a:r>
            <a:r>
              <a:rPr lang="en-US" altLang="ko-KR" sz="1400" dirty="0">
                <a:latin typeface="에스코어 드림 6 Bold"/>
                <a:ea typeface="에스코어 드림 6 Bold"/>
              </a:rPr>
              <a:t>1</a:t>
            </a:r>
            <a:r>
              <a:rPr lang="ko-KR" altLang="en-US" sz="1400" dirty="0">
                <a:latin typeface="에스코어 드림 6 Bold"/>
                <a:ea typeface="에스코어 드림 6 Bold"/>
              </a:rPr>
              <a:t>개의 값을 변경시켜 </a:t>
            </a:r>
            <a:endParaRPr lang="en-US" altLang="ko-KR" sz="1400" dirty="0"/>
          </a:p>
          <a:p>
            <a:pPr algn="ctr"/>
            <a:r>
              <a:rPr lang="ko-KR" altLang="en-US" sz="1400" dirty="0">
                <a:latin typeface="에스코어 드림 6 Bold"/>
                <a:ea typeface="에스코어 드림 6 Bold"/>
              </a:rPr>
              <a:t>검색 및 사용이 불가능하도록 설정</a:t>
            </a:r>
            <a:endParaRPr lang="en-US" altLang="ko-KR" sz="1400" dirty="0">
              <a:latin typeface="에스코어 드림 6 Bold"/>
              <a:ea typeface="에스코어 드림 6 Bold"/>
            </a:endParaRPr>
          </a:p>
          <a:p>
            <a:pPr algn="ctr"/>
            <a:endParaRPr lang="en-US" altLang="ko-KR" sz="1400" dirty="0">
              <a:latin typeface="에스코어 드림 6 Bold"/>
              <a:ea typeface="에스코어 드림 6 Bold"/>
            </a:endParaRPr>
          </a:p>
          <a:p>
            <a:pPr algn="ctr"/>
            <a:r>
              <a:rPr lang="ko-KR" altLang="en-US" sz="1400" dirty="0">
                <a:latin typeface="에스코어 드림 6 Bold"/>
                <a:ea typeface="에스코어 드림 6 Bold"/>
              </a:rPr>
              <a:t>쿠폰 </a:t>
            </a:r>
            <a:r>
              <a:rPr lang="ko-KR" altLang="en-US" sz="1400" dirty="0">
                <a:solidFill>
                  <a:srgbClr val="ED2727"/>
                </a:solidFill>
                <a:effectLst>
                  <a:outerShdw blurRad="38100" dist="38100" dir="2700000" algn="tl">
                    <a:srgbClr val="000000">
                      <a:alpha val="43137"/>
                    </a:srgbClr>
                  </a:outerShdw>
                </a:effectLst>
                <a:latin typeface="에스코어 드림 6 Bold"/>
                <a:ea typeface="에스코어 드림 6 Bold"/>
              </a:rPr>
              <a:t>기한에 의하여 </a:t>
            </a:r>
            <a:r>
              <a:rPr lang="en-US" altLang="ko-KR" sz="1400" dirty="0">
                <a:solidFill>
                  <a:srgbClr val="ED2727"/>
                </a:solidFill>
                <a:effectLst>
                  <a:outerShdw blurRad="38100" dist="38100" dir="2700000" algn="tl">
                    <a:srgbClr val="000000">
                      <a:alpha val="43137"/>
                    </a:srgbClr>
                  </a:outerShdw>
                </a:effectLst>
                <a:latin typeface="에스코어 드림 6 Bold"/>
                <a:ea typeface="에스코어 드림 6 Bold"/>
              </a:rPr>
              <a:t>delete</a:t>
            </a:r>
            <a:r>
              <a:rPr lang="ko-KR" altLang="en-US" sz="1400" dirty="0">
                <a:latin typeface="에스코어 드림 6 Bold"/>
                <a:ea typeface="에스코어 드림 6 Bold"/>
              </a:rPr>
              <a:t>되도록 설정</a:t>
            </a:r>
            <a:endParaRPr lang="en-US" altLang="ko-KR" sz="1400" dirty="0">
              <a:latin typeface="에스코어 드림 6 Bold"/>
              <a:ea typeface="에스코어 드림 6 Bold"/>
            </a:endParaRPr>
          </a:p>
        </p:txBody>
      </p:sp>
      <p:cxnSp>
        <p:nvCxnSpPr>
          <p:cNvPr id="27" name="직선 연결선 26"/>
          <p:cNvCxnSpPr/>
          <p:nvPr/>
        </p:nvCxnSpPr>
        <p:spPr>
          <a:xfrm flipH="1">
            <a:off x="6194641" y="2768600"/>
            <a:ext cx="6133" cy="60325"/>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V="1">
            <a:off x="6191333" y="2798762"/>
            <a:ext cx="0" cy="1000395"/>
          </a:xfrm>
          <a:prstGeom prst="line">
            <a:avLst/>
          </a:prstGeom>
          <a:ln w="25400">
            <a:solidFill>
              <a:srgbClr val="FFB689"/>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42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mc:Ignorable="hp" hp:hslDur="7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5" name="모서리가 둥근 직사각형 90"/>
          <p:cNvSpPr/>
          <p:nvPr/>
        </p:nvSpPr>
        <p:spPr>
          <a:xfrm>
            <a:off x="945841" y="985045"/>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err="1">
                <a:solidFill>
                  <a:prstClr val="white"/>
                </a:solidFill>
                <a:latin typeface="레시피코리아 Medium"/>
                <a:ea typeface="레시피코리아 Medium"/>
              </a:rPr>
              <a:t>메인화면</a:t>
            </a:r>
            <a:r>
              <a:rPr lang="ko-KR" altLang="en-US" sz="2000" b="1" dirty="0">
                <a:solidFill>
                  <a:prstClr val="white"/>
                </a:solidFill>
                <a:latin typeface="레시피코리아 Medium"/>
                <a:ea typeface="레시피코리아 Medium"/>
              </a:rPr>
              <a:t> </a:t>
            </a: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7301" y="714087"/>
            <a:ext cx="769299" cy="776475"/>
          </a:xfrm>
          <a:prstGeom prst="rect">
            <a:avLst/>
          </a:prstGeom>
        </p:spPr>
      </p:pic>
      <p:pic>
        <p:nvPicPr>
          <p:cNvPr id="4" name="그림 3">
            <a:extLst>
              <a:ext uri="{FF2B5EF4-FFF2-40B4-BE49-F238E27FC236}">
                <a16:creationId xmlns:a16="http://schemas.microsoft.com/office/drawing/2014/main" id="{39DE28F2-C80B-40E0-841B-130ED8D8E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92" y="1547098"/>
            <a:ext cx="7905981" cy="3414104"/>
          </a:xfrm>
          <a:prstGeom prst="roundRect">
            <a:avLst>
              <a:gd name="adj" fmla="val 4019"/>
            </a:avLst>
          </a:prstGeom>
          <a:ln>
            <a:noFill/>
          </a:ln>
          <a:effectLst>
            <a:reflection blurRad="6350" stA="52000" endA="300" endPos="35000" dir="5400000" sy="-100000" algn="bl" rotWithShape="0"/>
          </a:effectLst>
        </p:spPr>
      </p:pic>
      <p:sp>
        <p:nvSpPr>
          <p:cNvPr id="28" name="타원 27"/>
          <p:cNvSpPr/>
          <p:nvPr/>
        </p:nvSpPr>
        <p:spPr>
          <a:xfrm>
            <a:off x="8625461" y="2389967"/>
            <a:ext cx="3629024" cy="3305175"/>
          </a:xfrm>
          <a:prstGeom prst="ellipse">
            <a:avLst/>
          </a:prstGeom>
          <a:pattFill prst="dkUpDiag">
            <a:fgClr>
              <a:srgbClr val="D3D3EB"/>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모서리가 둥근 직사각형 168"/>
          <p:cNvSpPr/>
          <p:nvPr/>
        </p:nvSpPr>
        <p:spPr>
          <a:xfrm>
            <a:off x="8725473" y="2418317"/>
            <a:ext cx="3398051" cy="3040090"/>
          </a:xfrm>
          <a:prstGeom prst="roundRect">
            <a:avLst>
              <a:gd name="adj" fmla="val 50000"/>
            </a:avLst>
          </a:prstGeom>
          <a:solidFill>
            <a:srgbClr val="FFFFFF">
              <a:alpha val="89804"/>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600" dirty="0" err="1">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메인화면에서</a:t>
            </a:r>
            <a:endParaRPr lang="en-US" altLang="ko-KR"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endParaRPr>
          </a:p>
          <a:p>
            <a:pPr algn="ctr">
              <a:lnSpc>
                <a:spcPct val="150000"/>
              </a:lnSpc>
              <a:defRPr/>
            </a:pPr>
            <a:r>
              <a:rPr lang="ko-KR" altLang="en-US"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상품 </a:t>
            </a:r>
            <a:r>
              <a:rPr lang="ko-KR" altLang="en-US" sz="1600" dirty="0">
                <a:ln w="9525" cap="flat" cmpd="sng" algn="ctr">
                  <a:noFill/>
                  <a:prstDash val="solid"/>
                  <a:round/>
                  <a:headEnd w="med" len="med"/>
                  <a:tailEnd w="med" len="med"/>
                </a:ln>
                <a:solidFill>
                  <a:srgbClr val="ED2727"/>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조회순</a:t>
            </a:r>
            <a:r>
              <a:rPr lang="ko-KR" altLang="en-US"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으로</a:t>
            </a:r>
            <a:endParaRPr lang="en-US" altLang="ko-KR"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endParaRPr>
          </a:p>
          <a:p>
            <a:pPr algn="ctr">
              <a:lnSpc>
                <a:spcPct val="150000"/>
              </a:lnSpc>
              <a:defRPr/>
            </a:pPr>
            <a:r>
              <a:rPr lang="ko-KR" altLang="en-US"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많이 본 상품 </a:t>
            </a:r>
            <a:endParaRPr lang="en-US" altLang="ko-KR"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endParaRPr>
          </a:p>
          <a:p>
            <a:pPr algn="ctr">
              <a:lnSpc>
                <a:spcPct val="150000"/>
              </a:lnSpc>
              <a:defRPr/>
            </a:pPr>
            <a:r>
              <a:rPr lang="en-US" altLang="ko-KR" sz="1600" dirty="0">
                <a:ln w="9525" cap="flat" cmpd="sng" algn="ctr">
                  <a:noFill/>
                  <a:prstDash val="solid"/>
                  <a:round/>
                  <a:headEnd w="med" len="med"/>
                  <a:tailEnd w="med" len="med"/>
                </a:ln>
                <a:solidFill>
                  <a:srgbClr val="7030A0"/>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TOP3</a:t>
            </a:r>
            <a:r>
              <a:rPr lang="ko-KR" altLang="en-US" sz="1600" dirty="0">
                <a:ln w="9525" cap="flat" cmpd="sng" algn="ctr">
                  <a:noFill/>
                  <a:prstDash val="solid"/>
                  <a:round/>
                  <a:headEnd w="med" len="med"/>
                  <a:tailEnd w="med" len="med"/>
                </a:ln>
                <a:solidFill>
                  <a:prstClr val="black">
                    <a:lumMod val="75000"/>
                    <a:lumOff val="25000"/>
                  </a:prstClr>
                </a:solidFill>
                <a:latin typeface="레시피코리아 Medium" panose="02020603020101020101" pitchFamily="18" charset="-127"/>
                <a:ea typeface="레시피코리아 Medium" panose="02020603020101020101" pitchFamily="18" charset="-127"/>
              </a:rPr>
              <a:t>를 띄어줌</a:t>
            </a:r>
          </a:p>
        </p:txBody>
      </p:sp>
    </p:spTree>
    <p:extLst>
      <p:ext uri="{BB962C8B-B14F-4D97-AF65-F5344CB8AC3E}">
        <p14:creationId xmlns:p14="http://schemas.microsoft.com/office/powerpoint/2010/main" val="74828545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 name="그림 2">
            <a:extLst>
              <a:ext uri="{FF2B5EF4-FFF2-40B4-BE49-F238E27FC236}">
                <a16:creationId xmlns:a16="http://schemas.microsoft.com/office/drawing/2014/main" id="{10FC9F97-2F21-477A-B2C9-91ED7366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866" y="1469202"/>
            <a:ext cx="1483056" cy="4694194"/>
          </a:xfrm>
          <a:prstGeom prst="rect">
            <a:avLst/>
          </a:prstGeom>
        </p:spPr>
      </p:pic>
      <p:pic>
        <p:nvPicPr>
          <p:cNvPr id="7" name="그림 6">
            <a:extLst>
              <a:ext uri="{FF2B5EF4-FFF2-40B4-BE49-F238E27FC236}">
                <a16:creationId xmlns:a16="http://schemas.microsoft.com/office/drawing/2014/main" id="{8CB436CB-ED09-4455-8A20-DEB262095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771" y="1935673"/>
            <a:ext cx="3600953" cy="1457528"/>
          </a:xfrm>
          <a:prstGeom prst="rect">
            <a:avLst/>
          </a:prstGeom>
        </p:spPr>
      </p:pic>
      <p:sp>
        <p:nvSpPr>
          <p:cNvPr id="13" name="양쪽 모서리가 잘린 사각형 12">
            <a:extLst>
              <a:ext uri="{FF2B5EF4-FFF2-40B4-BE49-F238E27FC236}">
                <a16:creationId xmlns:a16="http://schemas.microsoft.com/office/drawing/2014/main" id="{54CF58AD-8022-4994-8257-7570FDF629C3}"/>
              </a:ext>
            </a:extLst>
          </p:cNvPr>
          <p:cNvSpPr/>
          <p:nvPr/>
        </p:nvSpPr>
        <p:spPr>
          <a:xfrm>
            <a:off x="6472203" y="1548647"/>
            <a:ext cx="1348598" cy="633823"/>
          </a:xfrm>
          <a:prstGeom prst="snip2SameRect">
            <a:avLst>
              <a:gd name="adj1" fmla="val 9742"/>
              <a:gd name="adj2" fmla="val 0"/>
            </a:avLst>
          </a:prstGeom>
          <a:noFill/>
          <a:ln w="28575">
            <a:solidFill>
              <a:srgbClr val="7F6C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030A0"/>
              </a:solidFill>
            </a:endParaRPr>
          </a:p>
        </p:txBody>
      </p:sp>
      <p:sp>
        <p:nvSpPr>
          <p:cNvPr id="28" name="모서리가 둥근 직사각형 90"/>
          <p:cNvSpPr/>
          <p:nvPr/>
        </p:nvSpPr>
        <p:spPr>
          <a:xfrm>
            <a:off x="945841" y="1044420"/>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err="1">
                <a:solidFill>
                  <a:prstClr val="white"/>
                </a:solidFill>
                <a:latin typeface="레시피코리아 Medium"/>
                <a:ea typeface="레시피코리아 Medium"/>
              </a:rPr>
              <a:t>메인화면</a:t>
            </a:r>
            <a:r>
              <a:rPr lang="ko-KR" altLang="en-US" sz="2000" b="1" dirty="0">
                <a:solidFill>
                  <a:prstClr val="white"/>
                </a:solidFill>
                <a:latin typeface="레시피코리아 Medium"/>
                <a:ea typeface="레시피코리아 Medium"/>
              </a:rPr>
              <a:t> </a:t>
            </a:r>
          </a:p>
        </p:txBody>
      </p:sp>
      <p:pic>
        <p:nvPicPr>
          <p:cNvPr id="29" name="그림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7301" y="773462"/>
            <a:ext cx="769299" cy="776475"/>
          </a:xfrm>
          <a:prstGeom prst="rect">
            <a:avLst/>
          </a:prstGeom>
        </p:spPr>
      </p:pic>
      <p:sp>
        <p:nvSpPr>
          <p:cNvPr id="31" name="모서리가 둥근 직사각형 30">
            <a:extLst>
              <a:ext uri="{FF2B5EF4-FFF2-40B4-BE49-F238E27FC236}">
                <a16:creationId xmlns:a16="http://schemas.microsoft.com/office/drawing/2014/main" id="{54CF58AD-8022-4994-8257-7570FDF629C3}"/>
              </a:ext>
            </a:extLst>
          </p:cNvPr>
          <p:cNvSpPr/>
          <p:nvPr/>
        </p:nvSpPr>
        <p:spPr>
          <a:xfrm>
            <a:off x="1459371" y="2515318"/>
            <a:ext cx="2862464" cy="532681"/>
          </a:xfrm>
          <a:prstGeom prst="round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60"/>
          <p:cNvSpPr txBox="1"/>
          <p:nvPr/>
        </p:nvSpPr>
        <p:spPr>
          <a:xfrm>
            <a:off x="995246" y="3693793"/>
            <a:ext cx="4072002" cy="2339102"/>
          </a:xfrm>
          <a:prstGeom prst="rect">
            <a:avLst/>
          </a:prstGeom>
          <a:noFill/>
        </p:spPr>
        <p:txBody>
          <a:bodyPr wrap="square">
            <a:spAutoFit/>
          </a:bodyPr>
          <a:lstStyle/>
          <a:p>
            <a:pPr marL="0" indent="0" algn="ctr">
              <a:buFont typeface="Arial"/>
              <a:buNone/>
              <a:defRPr/>
            </a:pPr>
            <a:r>
              <a:rPr lang="ko-KR" altLang="en-US" sz="2000" dirty="0">
                <a:solidFill>
                  <a:srgbClr val="EF4D4D"/>
                </a:solidFill>
                <a:effectLst>
                  <a:outerShdw blurRad="76200" dist="76200" dir="2700000" algn="ctr" rotWithShape="0">
                    <a:srgbClr val="000000">
                      <a:alpha val="50000"/>
                    </a:srgbClr>
                  </a:outerShdw>
                </a:effectLst>
                <a:latin typeface="레시피코리아 Medium" panose="02020603020101020101" pitchFamily="18" charset="-127"/>
                <a:ea typeface="레시피코리아 Medium" panose="02020603020101020101" pitchFamily="18" charset="-127"/>
              </a:rPr>
              <a:t>상품 </a:t>
            </a:r>
            <a:r>
              <a:rPr lang="en-US" altLang="ko-KR" sz="2000" dirty="0">
                <a:solidFill>
                  <a:srgbClr val="EB6F6F"/>
                </a:solidFill>
                <a:effectLst>
                  <a:outerShdw blurRad="76200" dist="76200" dir="2700000" algn="ctr" rotWithShape="0">
                    <a:srgbClr val="000000">
                      <a:alpha val="50000"/>
                    </a:srgbClr>
                  </a:outerShdw>
                </a:effectLst>
                <a:latin typeface="레시피코리아 Medium" panose="02020603020101020101" pitchFamily="18" charset="-127"/>
                <a:ea typeface="레시피코리아 Medium" panose="02020603020101020101" pitchFamily="18" charset="-127"/>
              </a:rPr>
              <a:t>search</a:t>
            </a:r>
            <a:r>
              <a:rPr lang="ko-KR" altLang="en-US" sz="2000" dirty="0">
                <a:solidFill>
                  <a:srgbClr val="EB6F6F"/>
                </a:solidFill>
                <a:effectLst>
                  <a:outerShdw blurRad="76200" dist="76200" dir="2700000" algn="ctr" rotWithShape="0">
                    <a:srgbClr val="000000">
                      <a:alpha val="50000"/>
                    </a:srgbClr>
                  </a:outerShdw>
                </a:effectLst>
                <a:latin typeface="레시피코리아 Medium" panose="02020603020101020101" pitchFamily="18" charset="-127"/>
                <a:ea typeface="레시피코리아 Medium" panose="02020603020101020101" pitchFamily="18" charset="-127"/>
              </a:rPr>
              <a:t>창</a:t>
            </a:r>
            <a:endParaRPr lang="en-US" altLang="ko-KR" sz="2000" dirty="0">
              <a:solidFill>
                <a:srgbClr val="EB6F6F"/>
              </a:solidFill>
              <a:effectLst>
                <a:outerShdw blurRad="76200" dist="76200" dir="2700000" algn="ctr" rotWithShape="0">
                  <a:srgbClr val="000000">
                    <a:alpha val="50000"/>
                  </a:srgbClr>
                </a:outerShdw>
              </a:effectLst>
              <a:latin typeface="레시피코리아 Medium" panose="02020603020101020101" pitchFamily="18" charset="-127"/>
              <a:ea typeface="레시피코리아 Medium" panose="02020603020101020101" pitchFamily="18" charset="-127"/>
            </a:endParaRPr>
          </a:p>
          <a:p>
            <a:pPr marL="0" indent="0" algn="ctr">
              <a:buFont typeface="Arial"/>
              <a:buNone/>
              <a:defRPr/>
            </a:pPr>
            <a:endParaRPr lang="en-US" altLang="ko-KR" dirty="0">
              <a:solidFill>
                <a:srgbClr val="EB6F6F"/>
              </a:solidFill>
              <a:effectLst>
                <a:outerShdw blurRad="76200" dist="76200" dir="2700000" algn="ctr" rotWithShape="0">
                  <a:srgbClr val="000000">
                    <a:alpha val="50000"/>
                  </a:srgbClr>
                </a:outerShdw>
              </a:effectLst>
              <a:latin typeface="에스코어 드림 6 Bold"/>
              <a:ea typeface="에스코어 드림 6 Bold"/>
            </a:endParaRPr>
          </a:p>
          <a:p>
            <a:pPr marL="0" indent="0" algn="ctr">
              <a:buFont typeface="Arial"/>
              <a:buNone/>
              <a:defRPr/>
            </a:pPr>
            <a:r>
              <a:rPr lang="ko-KR" altLang="en-US" dirty="0">
                <a:latin typeface="에스코어 드림 6 Bold"/>
                <a:ea typeface="에스코어 드림 6 Bold"/>
              </a:rPr>
              <a:t>텍스트 값을 받아</a:t>
            </a:r>
            <a:r>
              <a:rPr lang="en-US" altLang="ko-KR" dirty="0">
                <a:latin typeface="에스코어 드림 6 Bold"/>
                <a:ea typeface="에스코어 드림 6 Bold"/>
              </a:rPr>
              <a:t> </a:t>
            </a:r>
            <a:r>
              <a:rPr lang="ko-KR" altLang="en-US" dirty="0">
                <a:solidFill>
                  <a:srgbClr val="7030A0"/>
                </a:solidFill>
                <a:effectLst>
                  <a:outerShdw blurRad="38100" dist="38100" dir="2700000" algn="tl">
                    <a:srgbClr val="000000">
                      <a:alpha val="43137"/>
                    </a:srgbClr>
                  </a:outerShdw>
                </a:effectLst>
                <a:latin typeface="에스코어 드림 6 Bold"/>
                <a:ea typeface="에스코어 드림 6 Bold"/>
              </a:rPr>
              <a:t>상품 검색</a:t>
            </a:r>
            <a:r>
              <a:rPr lang="ko-KR" altLang="en-US" dirty="0">
                <a:latin typeface="에스코어 드림 6 Bold"/>
                <a:ea typeface="에스코어 드림 6 Bold"/>
              </a:rPr>
              <a:t>이 </a:t>
            </a:r>
            <a:endParaRPr lang="en-US" altLang="ko-KR" dirty="0">
              <a:latin typeface="에스코어 드림 6 Bold"/>
              <a:ea typeface="에스코어 드림 6 Bold"/>
            </a:endParaRPr>
          </a:p>
          <a:p>
            <a:pPr marL="0" indent="0" algn="ctr">
              <a:buFont typeface="Arial"/>
              <a:buNone/>
              <a:defRPr/>
            </a:pPr>
            <a:r>
              <a:rPr lang="ko-KR" altLang="en-US" dirty="0">
                <a:latin typeface="에스코어 드림 6 Bold"/>
                <a:ea typeface="에스코어 드림 6 Bold"/>
              </a:rPr>
              <a:t>바로 </a:t>
            </a:r>
            <a:r>
              <a:rPr lang="ko-KR" altLang="en-US" dirty="0" err="1">
                <a:latin typeface="에스코어 드림 6 Bold"/>
                <a:ea typeface="에스코어 드림 6 Bold"/>
              </a:rPr>
              <a:t>가능하도로</a:t>
            </a:r>
            <a:r>
              <a:rPr lang="ko-KR" altLang="en-US" dirty="0">
                <a:latin typeface="에스코어 드림 6 Bold"/>
                <a:ea typeface="에스코어 드림 6 Bold"/>
              </a:rPr>
              <a:t> 구현 </a:t>
            </a:r>
            <a:endParaRPr lang="en-US" altLang="ko-KR" dirty="0">
              <a:latin typeface="에스코어 드림 6 Bold"/>
              <a:ea typeface="에스코어 드림 6 Bold"/>
            </a:endParaRPr>
          </a:p>
          <a:p>
            <a:pPr marL="0" indent="0" algn="ctr">
              <a:buFont typeface="Arial"/>
              <a:buNone/>
              <a:defRPr/>
            </a:pPr>
            <a:endParaRPr lang="en-US" altLang="ko-KR" dirty="0">
              <a:latin typeface="에스코어 드림 6 Bold"/>
              <a:ea typeface="에스코어 드림 6 Bold"/>
            </a:endParaRPr>
          </a:p>
          <a:p>
            <a:pPr marL="0" indent="0" algn="ctr">
              <a:buFont typeface="Arial"/>
              <a:buNone/>
              <a:defRPr/>
            </a:pPr>
            <a:r>
              <a:rPr lang="ko-KR" altLang="en-US" dirty="0">
                <a:latin typeface="에스코어 드림 6 Bold"/>
                <a:ea typeface="에스코어 드림 6 Bold"/>
              </a:rPr>
              <a:t>헤더에 위치하도록 두어</a:t>
            </a:r>
            <a:endParaRPr lang="en-US" altLang="ko-KR" dirty="0">
              <a:latin typeface="에스코어 드림 6 Bold"/>
              <a:ea typeface="에스코어 드림 6 Bold"/>
            </a:endParaRPr>
          </a:p>
          <a:p>
            <a:pPr marL="0" indent="0" algn="ctr">
              <a:buFont typeface="Arial"/>
              <a:buNone/>
              <a:defRPr/>
            </a:pPr>
            <a:r>
              <a:rPr lang="ko-KR" altLang="en-US" dirty="0">
                <a:solidFill>
                  <a:srgbClr val="00B0F6"/>
                </a:solidFill>
                <a:effectLst>
                  <a:outerShdw blurRad="38100" dist="38100" dir="2700000" algn="tl">
                    <a:srgbClr val="000000">
                      <a:alpha val="43137"/>
                    </a:srgbClr>
                  </a:outerShdw>
                </a:effectLst>
                <a:latin typeface="에스코어 드림 6 Bold"/>
                <a:ea typeface="에스코어 드림 6 Bold"/>
              </a:rPr>
              <a:t>모든 페이지</a:t>
            </a:r>
            <a:r>
              <a:rPr lang="ko-KR" altLang="en-US" dirty="0">
                <a:latin typeface="에스코어 드림 6 Bold"/>
                <a:ea typeface="에스코어 드림 6 Bold"/>
              </a:rPr>
              <a:t>에서 검색 </a:t>
            </a:r>
            <a:endParaRPr lang="en-US" altLang="ko-KR" dirty="0">
              <a:latin typeface="에스코어 드림 6 Bold"/>
              <a:ea typeface="에스코어 드림 6 Bold"/>
            </a:endParaRPr>
          </a:p>
          <a:p>
            <a:pPr marL="0" indent="0" algn="ctr">
              <a:buFont typeface="Arial"/>
              <a:buNone/>
              <a:defRPr/>
            </a:pPr>
            <a:r>
              <a:rPr lang="ko-KR" altLang="en-US" dirty="0">
                <a:latin typeface="에스코어 드림 6 Bold"/>
                <a:ea typeface="에스코어 드림 6 Bold"/>
              </a:rPr>
              <a:t>기능을 사용할 수 있도록 함</a:t>
            </a:r>
            <a:r>
              <a:rPr lang="en-US" altLang="ko-KR" dirty="0">
                <a:latin typeface="에스코어 드림 6 Bold"/>
                <a:ea typeface="에스코어 드림 6 Bold"/>
              </a:rPr>
              <a:t>.</a:t>
            </a:r>
            <a:endParaRPr lang="ko-KR" altLang="en-US" dirty="0">
              <a:latin typeface="에스코어 드림 6 Bold"/>
              <a:ea typeface="에스코어 드림 6 Bold"/>
            </a:endParaRPr>
          </a:p>
        </p:txBody>
      </p:sp>
      <p:cxnSp>
        <p:nvCxnSpPr>
          <p:cNvPr id="33" name="직선 연결선 32"/>
          <p:cNvCxnSpPr>
            <a:endCxn id="31" idx="2"/>
          </p:cNvCxnSpPr>
          <p:nvPr/>
        </p:nvCxnSpPr>
        <p:spPr>
          <a:xfrm flipV="1">
            <a:off x="2890603" y="3047999"/>
            <a:ext cx="0" cy="660401"/>
          </a:xfrm>
          <a:prstGeom prst="line">
            <a:avLst/>
          </a:prstGeom>
          <a:ln w="25400">
            <a:solidFill>
              <a:srgbClr val="FF6600"/>
            </a:solidFill>
            <a:prstDash val="sysDot"/>
          </a:ln>
        </p:spPr>
        <p:style>
          <a:lnRef idx="1">
            <a:schemeClr val="accent1"/>
          </a:lnRef>
          <a:fillRef idx="0">
            <a:schemeClr val="accent1"/>
          </a:fillRef>
          <a:effectRef idx="0">
            <a:schemeClr val="accent1"/>
          </a:effectRef>
          <a:fontRef idx="minor">
            <a:schemeClr val="tx1"/>
          </a:fontRef>
        </p:style>
      </p:cxnSp>
      <p:sp>
        <p:nvSpPr>
          <p:cNvPr id="11" name="모서리가 둥근 직사각형 10"/>
          <p:cNvSpPr/>
          <p:nvPr/>
        </p:nvSpPr>
        <p:spPr>
          <a:xfrm>
            <a:off x="8129560" y="2262632"/>
            <a:ext cx="2653235" cy="3111460"/>
          </a:xfrm>
          <a:prstGeom prst="roundRect">
            <a:avLst/>
          </a:prstGeom>
          <a:solidFill>
            <a:srgbClr val="FEFFCD"/>
          </a:solidFill>
          <a:effectLst>
            <a:outerShdw blurRad="50800" dist="38100" dir="2700000" algn="tl" rotWithShape="0">
              <a:prstClr val="black">
                <a:alpha val="40000"/>
              </a:prstClr>
            </a:outerShdw>
          </a:effectLst>
        </p:spPr>
        <p:txBody>
          <a:bodyPr wrap="square">
            <a:spAutoFit/>
          </a:bodyPr>
          <a:lstStyle/>
          <a:p>
            <a:pPr algn="ctr">
              <a:defRPr/>
            </a:pPr>
            <a:endParaRPr lang="en-US" altLang="ko-KR"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defRPr/>
            </a:pPr>
            <a:endParaRPr lang="en-US" altLang="ko-KR"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defRPr/>
            </a:pPr>
            <a:r>
              <a:rPr lang="ko-KR" altLang="en-US" dirty="0">
                <a:solidFill>
                  <a:srgbClr val="7030A0"/>
                </a:solidFill>
                <a:effectLst>
                  <a:outerShdw blurRad="38100" dist="38100" dir="2700000" algn="tl">
                    <a:srgbClr val="000000">
                      <a:alpha val="43137"/>
                    </a:srgbClr>
                  </a:outerShdw>
                </a:effectLst>
                <a:latin typeface="에스코어 드림 6 Bold"/>
                <a:ea typeface="에스코어 드림 6 Bold"/>
              </a:rPr>
              <a:t>쿠키세션</a:t>
            </a:r>
            <a:r>
              <a:rPr lang="ko-KR" altLang="en-US" dirty="0">
                <a:latin typeface="에스코어 드림 6 Bold"/>
                <a:ea typeface="에스코어 드림 6 Bold"/>
              </a:rPr>
              <a:t>을 이용하여</a:t>
            </a:r>
            <a:endParaRPr lang="en-US" altLang="ko-KR" dirty="0">
              <a:latin typeface="에스코어 드림 6 Bold"/>
              <a:ea typeface="에스코어 드림 6 Bold"/>
            </a:endParaRPr>
          </a:p>
          <a:p>
            <a:pPr algn="ctr">
              <a:defRPr/>
            </a:pPr>
            <a:r>
              <a:rPr lang="ko-KR" altLang="en-US" dirty="0">
                <a:latin typeface="에스코어 드림 6 Bold"/>
                <a:ea typeface="에스코어 드림 6 Bold"/>
              </a:rPr>
              <a:t>최근 본 상품을 구현</a:t>
            </a:r>
            <a:endParaRPr lang="en-US" altLang="ko-KR" dirty="0">
              <a:latin typeface="에스코어 드림 6 Bold"/>
              <a:ea typeface="에스코어 드림 6 Bold"/>
            </a:endParaRPr>
          </a:p>
          <a:p>
            <a:pPr algn="ctr">
              <a:defRPr/>
            </a:pPr>
            <a:endParaRPr lang="en-US" altLang="ko-KR" dirty="0">
              <a:latin typeface="에스코어 드림 6 Bold"/>
              <a:ea typeface="에스코어 드림 6 Bold"/>
            </a:endParaRPr>
          </a:p>
          <a:p>
            <a:pPr algn="ctr">
              <a:defRPr/>
            </a:pPr>
            <a:r>
              <a:rPr lang="ko-KR" altLang="en-US" dirty="0" err="1">
                <a:latin typeface="에스코어 드림 6 Bold"/>
                <a:ea typeface="에스코어 드림 6 Bold"/>
              </a:rPr>
              <a:t>스크롤바가</a:t>
            </a:r>
            <a:r>
              <a:rPr lang="ko-KR" altLang="en-US" dirty="0">
                <a:latin typeface="에스코어 드림 6 Bold"/>
                <a:ea typeface="에스코어 드림 6 Bold"/>
              </a:rPr>
              <a:t> 이동 시</a:t>
            </a:r>
            <a:endParaRPr lang="en-US" altLang="ko-KR" dirty="0">
              <a:latin typeface="에스코어 드림 6 Bold"/>
              <a:ea typeface="에스코어 드림 6 Bold"/>
            </a:endParaRPr>
          </a:p>
          <a:p>
            <a:pPr algn="ctr">
              <a:defRPr/>
            </a:pPr>
            <a:r>
              <a:rPr lang="ko-KR" altLang="en-US" dirty="0">
                <a:effectLst>
                  <a:outerShdw blurRad="38100" dist="38100" dir="2700000" algn="tl">
                    <a:srgbClr val="000000">
                      <a:alpha val="43137"/>
                    </a:srgbClr>
                  </a:outerShdw>
                </a:effectLst>
                <a:latin typeface="에스코어 드림 6 Bold"/>
                <a:ea typeface="에스코어 드림 6 Bold"/>
              </a:rPr>
              <a:t>애니메이션 동작 </a:t>
            </a:r>
            <a:endParaRPr lang="en-US" altLang="ko-KR" dirty="0">
              <a:effectLst>
                <a:outerShdw blurRad="38100" dist="38100" dir="2700000" algn="tl">
                  <a:srgbClr val="000000">
                    <a:alpha val="43137"/>
                  </a:srgbClr>
                </a:outerShdw>
              </a:effectLst>
              <a:latin typeface="에스코어 드림 6 Bold"/>
              <a:ea typeface="에스코어 드림 6 Bold"/>
            </a:endParaRPr>
          </a:p>
          <a:p>
            <a:pPr algn="ctr">
              <a:defRPr/>
            </a:pPr>
            <a:r>
              <a:rPr lang="ko-KR" altLang="en-US" dirty="0" err="1">
                <a:effectLst>
                  <a:outerShdw blurRad="38100" dist="38100" dir="2700000" algn="tl">
                    <a:srgbClr val="000000">
                      <a:alpha val="43137"/>
                    </a:srgbClr>
                  </a:outerShdw>
                </a:effectLst>
                <a:latin typeface="에스코어 드림 6 Bold"/>
                <a:ea typeface="에스코어 드림 6 Bold"/>
              </a:rPr>
              <a:t>메서드</a:t>
            </a:r>
            <a:r>
              <a:rPr lang="ko-KR" altLang="en-US" dirty="0">
                <a:latin typeface="에스코어 드림 6 Bold"/>
                <a:ea typeface="에스코어 드림 6 Bold"/>
              </a:rPr>
              <a:t> 적용</a:t>
            </a:r>
            <a:endParaRPr lang="en-US" altLang="ko-KR" dirty="0">
              <a:latin typeface="에스코어 드림 6 Bold"/>
              <a:ea typeface="에스코어 드림 6 Bold"/>
            </a:endParaRPr>
          </a:p>
          <a:p>
            <a:pPr algn="ctr">
              <a:defRPr/>
            </a:pPr>
            <a:endParaRPr lang="en-US" altLang="ko-KR" dirty="0">
              <a:latin typeface="에스코어 드림 6 Bold"/>
              <a:ea typeface="에스코어 드림 6 Bold"/>
            </a:endParaRPr>
          </a:p>
          <a:p>
            <a:pPr algn="ctr">
              <a:defRPr/>
            </a:pPr>
            <a:endParaRPr lang="en-US" altLang="ko-KR" dirty="0">
              <a:latin typeface="에스코어 드림 6 Bold"/>
              <a:ea typeface="에스코어 드림 6 Bold"/>
            </a:endParaRPr>
          </a:p>
        </p:txBody>
      </p:sp>
      <p:pic>
        <p:nvPicPr>
          <p:cNvPr id="39" name="그림 38"/>
          <p:cNvPicPr>
            <a:picLocks noChangeAspect="1"/>
          </p:cNvPicPr>
          <p:nvPr/>
        </p:nvPicPr>
        <p:blipFill rotWithShape="1">
          <a:blip r:embed="rId6"/>
          <a:stretch>
            <a:fillRect/>
          </a:stretch>
        </p:blipFill>
        <p:spPr>
          <a:xfrm>
            <a:off x="7884922" y="1935673"/>
            <a:ext cx="656580" cy="656580"/>
          </a:xfrm>
          <a:prstGeom prst="rect">
            <a:avLst/>
          </a:prstGeom>
        </p:spPr>
      </p:pic>
    </p:spTree>
    <p:extLst>
      <p:ext uri="{BB962C8B-B14F-4D97-AF65-F5344CB8AC3E}">
        <p14:creationId xmlns:p14="http://schemas.microsoft.com/office/powerpoint/2010/main" val="113122244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타원 79"/>
          <p:cNvSpPr/>
          <p:nvPr/>
        </p:nvSpPr>
        <p:spPr>
          <a:xfrm>
            <a:off x="753529" y="1663705"/>
            <a:ext cx="1226814" cy="1226816"/>
          </a:xfrm>
          <a:prstGeom prst="ellipse">
            <a:avLst/>
          </a:prstGeom>
          <a:no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81" name="직사각형 80"/>
          <p:cNvSpPr/>
          <p:nvPr/>
        </p:nvSpPr>
        <p:spPr>
          <a:xfrm>
            <a:off x="804631" y="2109486"/>
            <a:ext cx="1093868" cy="317484"/>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grpSp>
        <p:nvGrpSpPr>
          <p:cNvPr id="82" name="그룹 81"/>
          <p:cNvGrpSpPr/>
          <p:nvPr/>
        </p:nvGrpSpPr>
        <p:grpSpPr>
          <a:xfrm>
            <a:off x="1264895" y="3089497"/>
            <a:ext cx="215444" cy="191546"/>
            <a:chOff x="4367987" y="2389745"/>
            <a:chExt cx="283439" cy="252000"/>
          </a:xfrm>
        </p:grpSpPr>
        <p:sp>
          <p:nvSpPr>
            <p:cNvPr id="83" name="타원 82"/>
            <p:cNvSpPr/>
            <p:nvPr/>
          </p:nvSpPr>
          <p:spPr>
            <a:xfrm>
              <a:off x="4371840" y="2389745"/>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endParaRPr>
            </a:p>
          </p:txBody>
        </p:sp>
        <p:sp>
          <p:nvSpPr>
            <p:cNvPr id="84" name="직사각형 83"/>
            <p:cNvSpPr/>
            <p:nvPr/>
          </p:nvSpPr>
          <p:spPr>
            <a:xfrm rot="5400000">
              <a:off x="4389407" y="2382377"/>
              <a:ext cx="314448" cy="283439"/>
            </a:xfrm>
            <a:prstGeom prst="rect">
              <a:avLst/>
            </a:prstGeom>
          </p:spPr>
          <p:txBody>
            <a:bodyPr wrap="square">
              <a:spAutoFit/>
            </a:bodyPr>
            <a:lstStyle/>
            <a:p>
              <a:pPr algn="ctr">
                <a:defRPr/>
              </a:pPr>
              <a:r>
                <a:rPr lang="ko-KR" altLang="en-US" sz="800" b="1">
                  <a:solidFill>
                    <a:prstClr val="white"/>
                  </a:solidFill>
                </a:rPr>
                <a:t>▶</a:t>
              </a:r>
              <a:endParaRPr lang="ko-KR" altLang="en-US" sz="200">
                <a:solidFill>
                  <a:prstClr val="white"/>
                </a:solidFill>
              </a:endParaRPr>
            </a:p>
          </p:txBody>
        </p:sp>
      </p:grpSp>
      <p:sp>
        <p:nvSpPr>
          <p:cNvPr id="85" name="타원 84"/>
          <p:cNvSpPr/>
          <p:nvPr/>
        </p:nvSpPr>
        <p:spPr>
          <a:xfrm>
            <a:off x="753529" y="3483750"/>
            <a:ext cx="1226814" cy="1226816"/>
          </a:xfrm>
          <a:prstGeom prst="ellipse">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86" name="직사각형 85"/>
          <p:cNvSpPr/>
          <p:nvPr/>
        </p:nvSpPr>
        <p:spPr>
          <a:xfrm>
            <a:off x="804631" y="3929531"/>
            <a:ext cx="1093868" cy="316714"/>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grpSp>
        <p:nvGrpSpPr>
          <p:cNvPr id="87" name="그룹 86"/>
          <p:cNvGrpSpPr/>
          <p:nvPr/>
        </p:nvGrpSpPr>
        <p:grpSpPr>
          <a:xfrm>
            <a:off x="1264895" y="4909542"/>
            <a:ext cx="215444" cy="191546"/>
            <a:chOff x="4367987" y="2389745"/>
            <a:chExt cx="283439" cy="252000"/>
          </a:xfrm>
        </p:grpSpPr>
        <p:sp>
          <p:nvSpPr>
            <p:cNvPr id="88" name="타원 87"/>
            <p:cNvSpPr/>
            <p:nvPr/>
          </p:nvSpPr>
          <p:spPr>
            <a:xfrm>
              <a:off x="4371840" y="2389745"/>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endParaRPr>
            </a:p>
          </p:txBody>
        </p:sp>
        <p:sp>
          <p:nvSpPr>
            <p:cNvPr id="89" name="직사각형 88"/>
            <p:cNvSpPr/>
            <p:nvPr/>
          </p:nvSpPr>
          <p:spPr>
            <a:xfrm rot="5400000">
              <a:off x="4389407" y="2382378"/>
              <a:ext cx="314448" cy="283439"/>
            </a:xfrm>
            <a:prstGeom prst="rect">
              <a:avLst/>
            </a:prstGeom>
          </p:spPr>
          <p:txBody>
            <a:bodyPr wrap="square">
              <a:spAutoFit/>
            </a:bodyPr>
            <a:lstStyle/>
            <a:p>
              <a:pPr algn="ctr">
                <a:defRPr/>
              </a:pPr>
              <a:r>
                <a:rPr lang="ko-KR" altLang="en-US" sz="800" b="1">
                  <a:solidFill>
                    <a:prstClr val="white"/>
                  </a:solidFill>
                </a:rPr>
                <a:t>▶</a:t>
              </a:r>
              <a:endParaRPr lang="ko-KR" altLang="en-US" sz="200">
                <a:solidFill>
                  <a:prstClr val="white"/>
                </a:solidFill>
              </a:endParaRPr>
            </a:p>
          </p:txBody>
        </p:sp>
      </p:grpSp>
      <p:sp>
        <p:nvSpPr>
          <p:cNvPr id="90" name="타원 89"/>
          <p:cNvSpPr/>
          <p:nvPr/>
        </p:nvSpPr>
        <p:spPr>
          <a:xfrm>
            <a:off x="753529" y="5255668"/>
            <a:ext cx="1226814" cy="1226816"/>
          </a:xfrm>
          <a:prstGeom prst="ellipse">
            <a:avLst/>
          </a:prstGeom>
          <a:no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srgbClr val="3A3A3A"/>
              </a:solidFill>
            </a:endParaRPr>
          </a:p>
        </p:txBody>
      </p:sp>
      <p:sp>
        <p:nvSpPr>
          <p:cNvPr id="91" name="직사각형 90"/>
          <p:cNvSpPr/>
          <p:nvPr/>
        </p:nvSpPr>
        <p:spPr>
          <a:xfrm>
            <a:off x="804631" y="5701449"/>
            <a:ext cx="1093868" cy="316445"/>
          </a:xfrm>
          <a:prstGeom prst="rect">
            <a:avLst/>
          </a:prstGeom>
        </p:spPr>
        <p:txBody>
          <a:bodyPr wrap="square">
            <a:spAutoFit/>
          </a:bodyPr>
          <a:lstStyle/>
          <a:p>
            <a:pPr algn="ctr">
              <a:lnSpc>
                <a:spcPct val="150000"/>
              </a:lnSpc>
              <a:defRPr/>
            </a:pPr>
            <a:r>
              <a:rPr lang="en-US" altLang="ko-KR" sz="1000" b="1">
                <a:solidFill>
                  <a:srgbClr val="3A3A3A"/>
                </a:solidFill>
              </a:rPr>
              <a:t>CONTENTS A</a:t>
            </a:r>
          </a:p>
        </p:txBody>
      </p:sp>
      <p:sp>
        <p:nvSpPr>
          <p:cNvPr id="94" name="양쪽 모서리가 둥근 사각형 5"/>
          <p:cNvSpPr/>
          <p:nvPr/>
        </p:nvSpPr>
        <p:spPr>
          <a:xfrm>
            <a:off x="418331" y="1170432"/>
            <a:ext cx="11387328" cy="5449824"/>
          </a:xfrm>
          <a:prstGeom prst="round2SameRect">
            <a:avLst>
              <a:gd name="adj1" fmla="val 0"/>
              <a:gd name="adj2" fmla="val 2405"/>
            </a:avLst>
          </a:prstGeom>
          <a:solidFill>
            <a:srgbClr val="F1F6F7"/>
          </a:solidFill>
          <a:ln>
            <a:noFill/>
          </a:ln>
          <a:effectLst>
            <a:outerShdw dist="2540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 name="그림 2">
            <a:extLst>
              <a:ext uri="{FF2B5EF4-FFF2-40B4-BE49-F238E27FC236}">
                <a16:creationId xmlns:a16="http://schemas.microsoft.com/office/drawing/2014/main" id="{A06DE622-FB50-4538-A46C-7BE46A3A4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41" y="1295095"/>
            <a:ext cx="8009662" cy="2653900"/>
          </a:xfrm>
          <a:prstGeom prst="rect">
            <a:avLst/>
          </a:prstGeom>
        </p:spPr>
      </p:pic>
      <p:pic>
        <p:nvPicPr>
          <p:cNvPr id="9" name="그림 8">
            <a:extLst>
              <a:ext uri="{FF2B5EF4-FFF2-40B4-BE49-F238E27FC236}">
                <a16:creationId xmlns:a16="http://schemas.microsoft.com/office/drawing/2014/main" id="{DFE4555A-3633-440F-BCFA-3DE73733B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29" y="3654553"/>
            <a:ext cx="7847343" cy="2466307"/>
          </a:xfrm>
          <a:prstGeom prst="rect">
            <a:avLst/>
          </a:prstGeom>
        </p:spPr>
      </p:pic>
      <p:sp>
        <p:nvSpPr>
          <p:cNvPr id="4" name="직사각형 3">
            <a:extLst>
              <a:ext uri="{FF2B5EF4-FFF2-40B4-BE49-F238E27FC236}">
                <a16:creationId xmlns:a16="http://schemas.microsoft.com/office/drawing/2014/main" id="{220C7B44-9BC1-43F9-A073-66580016208C}"/>
              </a:ext>
            </a:extLst>
          </p:cNvPr>
          <p:cNvSpPr/>
          <p:nvPr/>
        </p:nvSpPr>
        <p:spPr>
          <a:xfrm>
            <a:off x="6573328" y="5460874"/>
            <a:ext cx="1889185" cy="5314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1EC06A18-A46D-41A3-B5BC-CDC645E85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59" y="1599064"/>
            <a:ext cx="11101871" cy="4468678"/>
          </a:xfrm>
          <a:prstGeom prst="rect">
            <a:avLst/>
          </a:prstGeom>
        </p:spPr>
      </p:pic>
      <p:sp>
        <p:nvSpPr>
          <p:cNvPr id="27" name="모서리가 둥근 직사각형 90"/>
          <p:cNvSpPr/>
          <p:nvPr/>
        </p:nvSpPr>
        <p:spPr>
          <a:xfrm>
            <a:off x="862716" y="1032545"/>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검색 기능 </a:t>
            </a:r>
            <a:endParaRPr lang="ko-KR" altLang="en-US" sz="2000" b="1" dirty="0">
              <a:solidFill>
                <a:prstClr val="white"/>
              </a:solidFill>
              <a:latin typeface="레시피코리아 Medium"/>
              <a:ea typeface="레시피코리아 Medium"/>
            </a:endParaRPr>
          </a:p>
        </p:txBody>
      </p:sp>
      <p:sp>
        <p:nvSpPr>
          <p:cNvPr id="29" name="모서리가 둥근 직사각형 28"/>
          <p:cNvSpPr/>
          <p:nvPr/>
        </p:nvSpPr>
        <p:spPr>
          <a:xfrm>
            <a:off x="9152424" y="2098823"/>
            <a:ext cx="2653235" cy="3111460"/>
          </a:xfrm>
          <a:prstGeom prst="roundRect">
            <a:avLst/>
          </a:prstGeom>
          <a:solidFill>
            <a:srgbClr val="FEFFCD"/>
          </a:solidFill>
          <a:effectLst>
            <a:outerShdw blurRad="50800" dist="38100" dir="2700000" algn="tl" rotWithShape="0">
              <a:prstClr val="black">
                <a:alpha val="40000"/>
              </a:prstClr>
            </a:outerShdw>
          </a:effectLst>
        </p:spPr>
        <p:txBody>
          <a:bodyPr wrap="square">
            <a:spAutoFit/>
          </a:bodyPr>
          <a:lstStyle/>
          <a:p>
            <a:pPr algn="ctr">
              <a:defRPr/>
            </a:pPr>
            <a:endParaRPr lang="en-US" altLang="ko-KR"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defRPr/>
            </a:pPr>
            <a:endParaRPr lang="en-US" altLang="ko-KR" dirty="0">
              <a:solidFill>
                <a:srgbClr val="7030A0"/>
              </a:solidFill>
              <a:effectLst>
                <a:outerShdw blurRad="38100" dist="38100" dir="2700000" algn="tl">
                  <a:srgbClr val="000000">
                    <a:alpha val="43137"/>
                  </a:srgbClr>
                </a:outerShdw>
              </a:effectLst>
              <a:latin typeface="에스코어 드림 6 Bold"/>
              <a:ea typeface="에스코어 드림 6 Bold"/>
            </a:endParaRPr>
          </a:p>
          <a:p>
            <a:pPr algn="ctr">
              <a:defRPr/>
            </a:pPr>
            <a:r>
              <a:rPr lang="ko-KR" altLang="en-US" dirty="0">
                <a:solidFill>
                  <a:srgbClr val="FF5050"/>
                </a:solidFill>
                <a:effectLst>
                  <a:outerShdw blurRad="38100" dist="38100" dir="2700000" algn="tl">
                    <a:srgbClr val="000000">
                      <a:alpha val="43137"/>
                    </a:srgbClr>
                  </a:outerShdw>
                </a:effectLst>
                <a:latin typeface="에스코어 드림 6 Bold"/>
                <a:ea typeface="에스코어 드림 6 Bold"/>
              </a:rPr>
              <a:t>편의성</a:t>
            </a:r>
            <a:r>
              <a:rPr lang="ko-KR" altLang="en-US" dirty="0">
                <a:latin typeface="에스코어 드림 6 Bold"/>
                <a:ea typeface="에스코어 드림 6 Bold"/>
              </a:rPr>
              <a:t>을 고려하여</a:t>
            </a:r>
            <a:endParaRPr lang="en-US" altLang="ko-KR" dirty="0">
              <a:latin typeface="에스코어 드림 6 Bold"/>
              <a:ea typeface="에스코어 드림 6 Bold"/>
            </a:endParaRPr>
          </a:p>
          <a:p>
            <a:pPr algn="ctr">
              <a:defRPr/>
            </a:pPr>
            <a:r>
              <a:rPr lang="en-US" altLang="ko-KR" dirty="0">
                <a:latin typeface="에스코어 드림 6 Bold"/>
                <a:ea typeface="에스코어 드림 6 Bold"/>
              </a:rPr>
              <a:t>Index</a:t>
            </a:r>
            <a:r>
              <a:rPr lang="ko-KR" altLang="en-US" dirty="0">
                <a:latin typeface="에스코어 드림 6 Bold"/>
                <a:ea typeface="에스코어 드림 6 Bold"/>
              </a:rPr>
              <a:t>화면에서</a:t>
            </a:r>
            <a:endParaRPr lang="en-US" altLang="ko-KR" dirty="0">
              <a:latin typeface="에스코어 드림 6 Bold"/>
              <a:ea typeface="에스코어 드림 6 Bold"/>
            </a:endParaRPr>
          </a:p>
          <a:p>
            <a:pPr algn="ctr">
              <a:defRPr/>
            </a:pPr>
            <a:r>
              <a:rPr lang="ko-KR" altLang="en-US" dirty="0">
                <a:latin typeface="에스코어 드림 6 Bold"/>
                <a:ea typeface="에스코어 드림 6 Bold"/>
              </a:rPr>
              <a:t>원하는 상품을</a:t>
            </a:r>
            <a:endParaRPr lang="en-US" altLang="ko-KR" dirty="0">
              <a:latin typeface="에스코어 드림 6 Bold"/>
              <a:ea typeface="에스코어 드림 6 Bold"/>
            </a:endParaRPr>
          </a:p>
          <a:p>
            <a:pPr algn="ctr">
              <a:defRPr/>
            </a:pPr>
            <a:r>
              <a:rPr lang="ko-KR" altLang="en-US" dirty="0">
                <a:solidFill>
                  <a:schemeClr val="accent5"/>
                </a:solidFill>
                <a:latin typeface="에스코어 드림 6 Bold"/>
                <a:ea typeface="에스코어 드림 6 Bold"/>
              </a:rPr>
              <a:t>빠르고 쉽게 </a:t>
            </a:r>
            <a:endParaRPr lang="en-US" altLang="ko-KR" dirty="0">
              <a:solidFill>
                <a:schemeClr val="accent5"/>
              </a:solidFill>
              <a:latin typeface="에스코어 드림 6 Bold"/>
              <a:ea typeface="에스코어 드림 6 Bold"/>
            </a:endParaRPr>
          </a:p>
          <a:p>
            <a:pPr algn="ctr">
              <a:defRPr/>
            </a:pPr>
            <a:r>
              <a:rPr lang="ko-KR" altLang="en-US" dirty="0">
                <a:latin typeface="에스코어 드림 6 Bold"/>
                <a:ea typeface="에스코어 드림 6 Bold"/>
              </a:rPr>
              <a:t>찾을 수 있도록</a:t>
            </a:r>
            <a:endParaRPr lang="en-US" altLang="ko-KR" dirty="0">
              <a:latin typeface="에스코어 드림 6 Bold"/>
              <a:ea typeface="에스코어 드림 6 Bold"/>
            </a:endParaRPr>
          </a:p>
          <a:p>
            <a:pPr algn="ctr">
              <a:defRPr/>
            </a:pPr>
            <a:r>
              <a:rPr lang="ko-KR" altLang="en-US" dirty="0">
                <a:latin typeface="에스코어 드림 6 Bold"/>
                <a:ea typeface="에스코어 드림 6 Bold"/>
              </a:rPr>
              <a:t>검색기능을 구현</a:t>
            </a:r>
            <a:endParaRPr lang="en-US" altLang="ko-KR" dirty="0">
              <a:latin typeface="에스코어 드림 6 Bold"/>
              <a:ea typeface="에스코어 드림 6 Bold"/>
            </a:endParaRPr>
          </a:p>
          <a:p>
            <a:pPr algn="ctr">
              <a:defRPr/>
            </a:pPr>
            <a:endParaRPr lang="en-US" altLang="ko-KR" dirty="0">
              <a:latin typeface="에스코어 드림 6 Bold"/>
              <a:ea typeface="에스코어 드림 6 Bold"/>
            </a:endParaRPr>
          </a:p>
          <a:p>
            <a:pPr algn="ctr">
              <a:defRPr/>
            </a:pPr>
            <a:endParaRPr lang="en-US" altLang="ko-KR" dirty="0">
              <a:latin typeface="에스코어 드림 6 Bold"/>
              <a:ea typeface="에스코어 드림 6 Bold"/>
            </a:endParaRPr>
          </a:p>
        </p:txBody>
      </p:sp>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291" y="895269"/>
            <a:ext cx="610429" cy="610429"/>
          </a:xfrm>
          <a:prstGeom prst="rect">
            <a:avLst/>
          </a:prstGeom>
        </p:spPr>
      </p:pic>
    </p:spTree>
    <p:extLst>
      <p:ext uri="{BB962C8B-B14F-4D97-AF65-F5344CB8AC3E}">
        <p14:creationId xmlns:p14="http://schemas.microsoft.com/office/powerpoint/2010/main" val="409831085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endParaRPr lang="ko-KR" altLang="en-US" sz="2800" b="1" kern="0">
              <a:solidFill>
                <a:schemeClr val="lt1"/>
              </a:solidFill>
              <a:latin typeface="G마켓 산스 Bold"/>
              <a:ea typeface="G마켓 산스 Bold"/>
            </a:endParaRPr>
          </a:p>
        </p:txBody>
      </p:sp>
      <p:sp>
        <p:nvSpPr>
          <p:cNvPr id="5" name="TextBox 4"/>
          <p:cNvSpPr txBox="1"/>
          <p:nvPr/>
        </p:nvSpPr>
        <p:spPr>
          <a:xfrm>
            <a:off x="7949326" y="1614077"/>
            <a:ext cx="3367858" cy="2534176"/>
          </a:xfrm>
          <a:prstGeom prst="roundRect">
            <a:avLst>
              <a:gd name="adj" fmla="val 16667"/>
            </a:avLst>
          </a:prstGeom>
          <a:solidFill>
            <a:schemeClr val="bg1"/>
          </a:solidFill>
          <a:effectLst>
            <a:outerShdw blurRad="50800" dist="38100" dir="2700000" algn="tl" rotWithShape="0">
              <a:prstClr val="black">
                <a:alpha val="40000"/>
              </a:prstClr>
            </a:outerShdw>
          </a:effectLst>
        </p:spPr>
        <p:txBody>
          <a:bodyPr wrap="square">
            <a:spAutoFit/>
          </a:bodyPr>
          <a:lstStyle/>
          <a:p>
            <a:pPr algn="ctr">
              <a:defRPr/>
            </a:pPr>
            <a:endParaRPr lang="en-US" altLang="ko-KR" sz="1600">
              <a:latin typeface="에스코어 드림 6 Bold"/>
              <a:ea typeface="에스코어 드림 6 Bold"/>
            </a:endParaRPr>
          </a:p>
          <a:p>
            <a:pPr algn="ctr">
              <a:defRPr/>
            </a:pPr>
            <a:r>
              <a:rPr lang="ko-KR" altLang="en-US" sz="1600">
                <a:latin typeface="에스코어 드림 6 Bold"/>
                <a:ea typeface="에스코어 드림 6 Bold"/>
              </a:rPr>
              <a:t>카테고리 바를 이용하여</a:t>
            </a:r>
            <a:endParaRPr lang="ko-KR" altLang="en-US" sz="1600">
              <a:latin typeface="에스코어 드림 6 Bold"/>
              <a:ea typeface="에스코어 드림 6 Bold"/>
            </a:endParaRPr>
          </a:p>
          <a:p>
            <a:pPr algn="ctr">
              <a:defRPr/>
            </a:pPr>
            <a:r>
              <a:rPr lang="ko-KR" altLang="en-US" sz="1600">
                <a:latin typeface="에스코어 드림 6 Bold"/>
                <a:ea typeface="에스코어 드림 6 Bold"/>
              </a:rPr>
              <a:t>성별</a:t>
            </a:r>
            <a:r>
              <a:rPr lang="en-US" altLang="ko-KR" sz="1600">
                <a:latin typeface="에스코어 드림 6 Bold"/>
                <a:ea typeface="에스코어 드림 6 Bold"/>
              </a:rPr>
              <a:t>, </a:t>
            </a:r>
            <a:r>
              <a:rPr lang="ko-KR" altLang="en-US" sz="1600">
                <a:latin typeface="에스코어 드림 6 Bold"/>
                <a:ea typeface="에스코어 드림 6 Bold"/>
              </a:rPr>
              <a:t>이벤트</a:t>
            </a:r>
            <a:r>
              <a:rPr lang="en-US" altLang="ko-KR" sz="1600">
                <a:latin typeface="에스코어 드림 6 Bold"/>
                <a:ea typeface="에스코어 드림 6 Bold"/>
              </a:rPr>
              <a:t>,</a:t>
            </a:r>
            <a:r>
              <a:rPr lang="ko-KR" altLang="en-US" sz="1600">
                <a:latin typeface="에스코어 드림 6 Bold"/>
                <a:ea typeface="에스코어 드림 6 Bold"/>
              </a:rPr>
              <a:t> 나이</a:t>
            </a:r>
            <a:r>
              <a:rPr lang="en-US" altLang="ko-KR" sz="1600">
                <a:latin typeface="에스코어 드림 6 Bold"/>
                <a:ea typeface="에스코어 드림 6 Bold"/>
              </a:rPr>
              <a:t>, </a:t>
            </a:r>
            <a:r>
              <a:rPr lang="ko-KR" altLang="en-US" sz="1600">
                <a:latin typeface="에스코어 드림 6 Bold"/>
                <a:ea typeface="에스코어 드림 6 Bold"/>
              </a:rPr>
              <a:t>가격 별로</a:t>
            </a:r>
            <a:endParaRPr lang="ko-KR" altLang="en-US" sz="1600">
              <a:latin typeface="에스코어 드림 6 Bold"/>
              <a:ea typeface="에스코어 드림 6 Bold"/>
            </a:endParaRPr>
          </a:p>
          <a:p>
            <a:pPr algn="ctr">
              <a:defRPr/>
            </a:pPr>
            <a:r>
              <a:rPr lang="ko-KR" altLang="en-US" sz="1600">
                <a:latin typeface="에스코어 드림 6 Bold"/>
                <a:ea typeface="에스코어 드림 6 Bold"/>
              </a:rPr>
              <a:t>원하는 상품을 걸러 낼 수 있는 </a:t>
            </a:r>
            <a:endParaRPr lang="ko-KR" altLang="en-US" sz="1600">
              <a:latin typeface="에스코어 드림 6 Bold"/>
              <a:ea typeface="에스코어 드림 6 Bold"/>
            </a:endParaRPr>
          </a:p>
          <a:p>
            <a:pPr algn="ctr">
              <a:defRPr/>
            </a:pPr>
            <a:r>
              <a:rPr xmlns:mc="http://schemas.openxmlformats.org/markup-compatibility/2006" xmlns:hp="http://schemas.haansoft.com/office/presentation/8.0" lang="ko-KR" altLang="en-US" sz="1600" mc:Ignorable="hp" hp:hslEmbossed="0">
                <a:solidFill>
                  <a:srgbClr val="ff5050"/>
                </a:solidFill>
                <a:effectLst>
                  <a:outerShdw blurRad="38100" dist="38100" dir="2700000" algn="tl">
                    <a:srgbClr val="000000">
                      <a:alpha val="43140"/>
                    </a:srgbClr>
                  </a:outerShdw>
                </a:effectLst>
                <a:latin typeface="에스코어 드림 6 Bold"/>
                <a:ea typeface="에스코어 드림 6 Bold"/>
              </a:rPr>
              <a:t>편의성</a:t>
            </a:r>
            <a:r>
              <a:rPr lang="ko-KR" altLang="en-US" sz="1600">
                <a:latin typeface="에스코어 드림 6 Bold"/>
                <a:ea typeface="에스코어 드림 6 Bold"/>
              </a:rPr>
              <a:t>을 제공</a:t>
            </a:r>
            <a:endParaRPr lang="ko-KR" altLang="en-US" sz="1600">
              <a:latin typeface="에스코어 드림 6 Bold"/>
              <a:ea typeface="에스코어 드림 6 Bold"/>
            </a:endParaRPr>
          </a:p>
          <a:p>
            <a:pPr algn="ctr">
              <a:defRPr/>
            </a:pPr>
            <a:endParaRPr xmlns:mc="http://schemas.openxmlformats.org/markup-compatibility/2006" xmlns:hp="http://schemas.haansoft.com/office/presentation/8.0" lang="en-US" altLang="ko-KR" sz="1600" mc:Ignorable="hp" hp:hslEmbossed="0">
              <a:solidFill>
                <a:schemeClr val="accent5"/>
              </a:solidFill>
              <a:effectLst>
                <a:outerShdw blurRad="38100" dist="38100" dir="2700000" algn="tl">
                  <a:srgbClr val="000000">
                    <a:alpha val="43140"/>
                  </a:srgbClr>
                </a:outerShdw>
              </a:effectLst>
              <a:latin typeface="에스코어 드림 6 Bold"/>
              <a:ea typeface="에스코어 드림 6 Bold"/>
            </a:endParaRPr>
          </a:p>
          <a:p>
            <a:pPr algn="ctr">
              <a:defRPr/>
            </a:pPr>
            <a:r>
              <a:rPr xmlns:mc="http://schemas.openxmlformats.org/markup-compatibility/2006" xmlns:hp="http://schemas.haansoft.com/office/presentation/8.0" lang="en-US" altLang="ko-KR" sz="1600" mc:Ignorable="hp" hp:hslEmbossed="0">
                <a:solidFill>
                  <a:srgbClr val="7030a0"/>
                </a:solidFill>
                <a:effectLst>
                  <a:outerShdw blurRad="38100" dist="38100" dir="2700000" algn="tl">
                    <a:srgbClr val="000000">
                      <a:alpha val="43140"/>
                    </a:srgbClr>
                  </a:outerShdw>
                </a:effectLst>
                <a:latin typeface="레시피코리아 Medium"/>
                <a:ea typeface="레시피코리아 Medium"/>
              </a:rPr>
              <a:t>mybatis</a:t>
            </a:r>
            <a:r>
              <a:rPr lang="ko-KR" altLang="en-US" sz="1600">
                <a:latin typeface="에스코어 드림 6 Bold"/>
                <a:ea typeface="에스코어 드림 6 Bold"/>
              </a:rPr>
              <a:t>를 이용하여 </a:t>
            </a:r>
            <a:endParaRPr lang="ko-KR" altLang="en-US" sz="1600">
              <a:latin typeface="에스코어 드림 6 Bold"/>
              <a:ea typeface="에스코어 드림 6 Bold"/>
            </a:endParaRPr>
          </a:p>
          <a:p>
            <a:pPr algn="ctr">
              <a:defRPr/>
            </a:pPr>
            <a:r>
              <a:rPr lang="ko-KR" altLang="en-US" sz="1600">
                <a:solidFill>
                  <a:schemeClr val="accent1">
                    <a:lumMod val="75000"/>
                  </a:schemeClr>
                </a:solidFill>
                <a:latin typeface="에스코어 드림 6 Bold"/>
                <a:ea typeface="에스코어 드림 6 Bold"/>
              </a:rPr>
              <a:t>조건 값을 다양하게 </a:t>
            </a:r>
            <a:r>
              <a:rPr lang="ko-KR" altLang="en-US" sz="1600">
                <a:latin typeface="에스코어 드림 6 Bold"/>
                <a:ea typeface="에스코어 드림 6 Bold"/>
              </a:rPr>
              <a:t>주었음</a:t>
            </a:r>
            <a:endParaRPr lang="ko-KR" altLang="en-US" sz="1600">
              <a:latin typeface="에스코어 드림 6 Bold"/>
              <a:ea typeface="에스코어 드림 6 Bold"/>
            </a:endParaRPr>
          </a:p>
          <a:p>
            <a:pPr algn="ctr">
              <a:defRPr/>
            </a:pPr>
            <a:endParaRPr lang="ko-KR" altLang="en-US" sz="1600">
              <a:latin typeface="에스코어 드림 6 Bold"/>
              <a:ea typeface="에스코어 드림 6 Bold"/>
            </a:endParaRPr>
          </a:p>
        </p:txBody>
      </p:sp>
      <p:sp>
        <p:nvSpPr>
          <p:cNvPr id="76" name="TextBox 75"/>
          <p:cNvSpPr txBox="1"/>
          <p:nvPr/>
        </p:nvSpPr>
        <p:spPr>
          <a:xfrm>
            <a:off x="8103402" y="4678886"/>
            <a:ext cx="3059703" cy="1186608"/>
          </a:xfrm>
          <a:prstGeom prst="rect">
            <a:avLst/>
          </a:prstGeom>
          <a:solidFill>
            <a:schemeClr val="accent5">
              <a:lumMod val="20000"/>
              <a:lumOff val="80000"/>
            </a:schemeClr>
          </a:solidFill>
        </p:spPr>
        <p:txBody>
          <a:bodyPr wrap="square">
            <a:spAutoFit/>
          </a:bodyPr>
          <a:lstStyle/>
          <a:p>
            <a:pPr algn="ctr">
              <a:defRPr/>
            </a:pPr>
            <a:r>
              <a:rPr xmlns:mc="http://schemas.openxmlformats.org/markup-compatibility/2006" xmlns:hp="http://schemas.haansoft.com/office/presentation/8.0" lang="en-US" altLang="ko-KR" mc:Ignorable="hp" hp:hslEmbossed="0">
                <a:solidFill>
                  <a:srgbClr val="7030a0"/>
                </a:solidFill>
                <a:effectLst>
                  <a:outerShdw blurRad="38100" dist="38100" dir="2700000" algn="tl">
                    <a:srgbClr val="000000">
                      <a:alpha val="43140"/>
                    </a:srgbClr>
                  </a:outerShdw>
                </a:effectLst>
                <a:latin typeface="에스코어 드림 6 Bold"/>
                <a:ea typeface="에스코어 드림 6 Bold"/>
              </a:rPr>
              <a:t>ajax</a:t>
            </a:r>
            <a:r>
              <a:rPr lang="ko-KR" altLang="en-US">
                <a:latin typeface="에스코어 드림 6 Bold"/>
                <a:ea typeface="에스코어 드림 6 Bold"/>
              </a:rPr>
              <a:t>를 이용하여</a:t>
            </a:r>
            <a:endParaRPr lang="ko-KR" altLang="en-US">
              <a:latin typeface="에스코어 드림 6 Bold"/>
              <a:ea typeface="에스코어 드림 6 Bold"/>
            </a:endParaRPr>
          </a:p>
          <a:p>
            <a:pPr algn="ctr">
              <a:defRPr/>
            </a:pPr>
            <a:r>
              <a:rPr lang="en-US" altLang="ko-KR">
                <a:latin typeface="에스코어 드림 6 Bold"/>
                <a:ea typeface="에스코어 드림 6 Bold"/>
              </a:rPr>
              <a:t> </a:t>
            </a:r>
            <a:r>
              <a:rPr lang="ko-KR" altLang="en-US">
                <a:latin typeface="에스코어 드림 6 Bold"/>
                <a:ea typeface="에스코어 드림 6 Bold"/>
              </a:rPr>
              <a:t>비동기 방식으로 </a:t>
            </a:r>
            <a:endParaRPr lang="ko-KR" altLang="en-US">
              <a:latin typeface="에스코어 드림 6 Bold"/>
              <a:ea typeface="에스코어 드림 6 Bold"/>
            </a:endParaRPr>
          </a:p>
          <a:p>
            <a:pPr algn="ctr">
              <a:defRPr/>
            </a:pPr>
            <a:r>
              <a:rPr lang="ko-KR" altLang="en-US">
                <a:latin typeface="에스코어 드림 6 Bold"/>
                <a:ea typeface="에스코어 드림 6 Bold"/>
              </a:rPr>
              <a:t> </a:t>
            </a:r>
            <a:r>
              <a:rPr lang="ko-KR" altLang="en-US">
                <a:solidFill>
                  <a:schemeClr val="accent1">
                    <a:lumMod val="75000"/>
                  </a:schemeClr>
                </a:solidFill>
                <a:latin typeface="에스코어 드림 6 Bold"/>
                <a:ea typeface="에스코어 드림 6 Bold"/>
              </a:rPr>
              <a:t>페이지 넘김없이 </a:t>
            </a:r>
            <a:endParaRPr lang="ko-KR" altLang="en-US">
              <a:solidFill>
                <a:schemeClr val="accent1">
                  <a:lumMod val="75000"/>
                </a:schemeClr>
              </a:solidFill>
              <a:latin typeface="에스코어 드림 6 Bold"/>
              <a:ea typeface="에스코어 드림 6 Bold"/>
            </a:endParaRPr>
          </a:p>
          <a:p>
            <a:pPr algn="ctr">
              <a:defRPr/>
            </a:pPr>
            <a:r>
              <a:rPr lang="ko-KR" altLang="en-US">
                <a:latin typeface="에스코어 드림 6 Bold"/>
                <a:ea typeface="에스코어 드림 6 Bold"/>
              </a:rPr>
              <a:t>상품을 출력</a:t>
            </a:r>
            <a:endParaRPr lang="en-US" altLang="ko-KR">
              <a:latin typeface="에스코어 드림 6 Bold"/>
              <a:ea typeface="에스코어 드림 6 Bold"/>
            </a:endParaRPr>
          </a:p>
        </p:txBody>
      </p:sp>
      <p:pic>
        <p:nvPicPr>
          <p:cNvPr id="8" name="그림 7"/>
          <p:cNvPicPr>
            <a:picLocks noChangeAspect="1"/>
          </p:cNvPicPr>
          <p:nvPr/>
        </p:nvPicPr>
        <p:blipFill rotWithShape="1">
          <a:blip r:embed="rId3"/>
          <a:stretch>
            <a:fillRect/>
          </a:stretch>
        </p:blipFill>
        <p:spPr>
          <a:xfrm>
            <a:off x="958496" y="1411823"/>
            <a:ext cx="6511127" cy="5190199"/>
          </a:xfrm>
          <a:prstGeom prst="rect">
            <a:avLst/>
          </a:prstGeom>
        </p:spPr>
      </p:pic>
      <p:sp>
        <p:nvSpPr>
          <p:cNvPr id="15" name="직사각형 14"/>
          <p:cNvSpPr/>
          <p:nvPr/>
        </p:nvSpPr>
        <p:spPr>
          <a:xfrm>
            <a:off x="960904" y="1411822"/>
            <a:ext cx="1512263" cy="5190199"/>
          </a:xfrm>
          <a:prstGeom prst="rect">
            <a:avLst/>
          </a:prstGeom>
          <a:no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직사각형 6"/>
          <p:cNvSpPr/>
          <p:nvPr/>
        </p:nvSpPr>
        <p:spPr>
          <a:xfrm>
            <a:off x="2658457" y="1942706"/>
            <a:ext cx="4811166" cy="4659315"/>
          </a:xfrm>
          <a:prstGeom prst="rect">
            <a:avLst/>
          </a:prstGeom>
          <a:noFill/>
          <a:ln w="38100">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모서리가 둥근 직사각형 90"/>
          <p:cNvSpPr/>
          <p:nvPr/>
        </p:nvSpPr>
        <p:spPr>
          <a:xfrm>
            <a:off x="862716" y="901920"/>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검색 기능 </a:t>
            </a:r>
            <a:endParaRPr lang="ko-KR" altLang="en-US" sz="2000" b="1">
              <a:solidFill>
                <a:prstClr val="white"/>
              </a:solidFill>
              <a:latin typeface="레시피코리아 Medium"/>
              <a:ea typeface="레시피코리아 Medium"/>
            </a:endParaRPr>
          </a:p>
        </p:txBody>
      </p:sp>
      <p:pic>
        <p:nvPicPr>
          <p:cNvPr id="28" name="그림 27"/>
          <p:cNvPicPr>
            <a:picLocks noChangeAspect="1"/>
          </p:cNvPicPr>
          <p:nvPr/>
        </p:nvPicPr>
        <p:blipFill rotWithShape="1">
          <a:blip r:embed="rId4"/>
          <a:stretch>
            <a:fillRect/>
          </a:stretch>
        </p:blipFill>
        <p:spPr>
          <a:xfrm>
            <a:off x="416291" y="764644"/>
            <a:ext cx="610429" cy="610429"/>
          </a:xfrm>
          <a:prstGeom prst="rect">
            <a:avLst/>
          </a:prstGeom>
        </p:spPr>
      </p:pic>
      <p:grpSp>
        <p:nvGrpSpPr>
          <p:cNvPr id="106" name=""/>
          <p:cNvGrpSpPr/>
          <p:nvPr/>
        </p:nvGrpSpPr>
        <p:grpSpPr>
          <a:xfrm rot="0">
            <a:off x="7677508" y="2895736"/>
            <a:ext cx="4296086" cy="2803090"/>
            <a:chOff x="7677507" y="2895736"/>
            <a:chExt cx="4296086" cy="2803090"/>
          </a:xfrm>
        </p:grpSpPr>
        <p:pic>
          <p:nvPicPr>
            <p:cNvPr id="104" name=""/>
            <p:cNvPicPr>
              <a:picLocks noChangeAspect="1"/>
            </p:cNvPicPr>
            <p:nvPr/>
          </p:nvPicPr>
          <p:blipFill rotWithShape="1">
            <a:blip r:embed="rId5"/>
            <a:stretch>
              <a:fillRect/>
            </a:stretch>
          </p:blipFill>
          <p:spPr>
            <a:xfrm>
              <a:off x="7677507" y="2895736"/>
              <a:ext cx="4296086" cy="2803090"/>
            </a:xfrm>
            <a:prstGeom prst="roundRect">
              <a:avLst>
                <a:gd name="adj" fmla="val 3125"/>
              </a:avLst>
            </a:prstGeom>
            <a:ln w="19050">
              <a:solidFill>
                <a:srgbClr val="a6a7d8"/>
              </a:solidFill>
            </a:ln>
          </p:spPr>
        </p:pic>
        <p:sp>
          <p:nvSpPr>
            <p:cNvPr id="105" name=""/>
            <p:cNvSpPr txBox="1"/>
            <p:nvPr/>
          </p:nvSpPr>
          <p:spPr>
            <a:xfrm>
              <a:off x="10425400" y="3287077"/>
              <a:ext cx="829341" cy="283845"/>
            </a:xfrm>
            <a:prstGeom prst="rect">
              <a:avLst/>
            </a:prstGeom>
          </p:spPr>
          <p:txBody>
            <a:bodyPr wrap="none">
              <a:spAutoFit/>
            </a:bodyPr>
            <a:p>
              <a:pPr>
                <a:defRPr/>
              </a:pPr>
              <a:r>
                <a:rPr lang="ko-KR" altLang="en-US" sz="1300" b="1">
                  <a:solidFill>
                    <a:schemeClr val="tx1"/>
                  </a:solidFill>
                  <a:effectLst>
                    <a:outerShdw blurRad="76200" dist="76200" dir="2700000" algn="ctr" rotWithShape="0">
                      <a:srgbClr val="000000">
                        <a:alpha val="50000"/>
                      </a:srgbClr>
                    </a:outerShdw>
                  </a:effectLst>
                  <a:latin typeface="에스코어 드림 6 Bold"/>
                  <a:ea typeface="에스코어 드림 6 Bold"/>
                </a:rPr>
                <a:t>소스코드</a:t>
              </a:r>
              <a:endParaRPr lang="ko-KR" altLang="en-US" sz="1300" b="1">
                <a:solidFill>
                  <a:schemeClr val="tx1"/>
                </a:solidFill>
                <a:effectLst>
                  <a:outerShdw blurRad="76200" dist="76200" dir="2700000" algn="ctr" rotWithShape="0">
                    <a:srgbClr val="000000">
                      <a:alpha val="50000"/>
                    </a:srgbClr>
                  </a:outerShdw>
                </a:effectLst>
                <a:latin typeface="에스코어 드림 6 Bold"/>
                <a:ea typeface="에스코어 드림 6 Bold"/>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1" animBg="1"/>
      <p:bldP spid="7" grpId="2" animBg="1"/>
      <p:bldP spid="76" grpId="3" animBg="1"/>
      <p:bldP spid="106" grpId="4"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5" name="그림 4">
            <a:extLst>
              <a:ext uri="{FF2B5EF4-FFF2-40B4-BE49-F238E27FC236}">
                <a16:creationId xmlns:a16="http://schemas.microsoft.com/office/drawing/2014/main" id="{3FB3120C-BF2E-4A3A-B65E-EF63E5217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29" y="1663705"/>
            <a:ext cx="10612331" cy="4286848"/>
          </a:xfrm>
          <a:prstGeom prst="rect">
            <a:avLst/>
          </a:prstGeom>
        </p:spPr>
      </p:pic>
      <p:sp>
        <p:nvSpPr>
          <p:cNvPr id="11" name="직사각형 10">
            <a:extLst>
              <a:ext uri="{FF2B5EF4-FFF2-40B4-BE49-F238E27FC236}">
                <a16:creationId xmlns:a16="http://schemas.microsoft.com/office/drawing/2014/main" id="{5D557F98-CCD0-48F0-A23A-C85C9F5595E2}"/>
              </a:ext>
            </a:extLst>
          </p:cNvPr>
          <p:cNvSpPr/>
          <p:nvPr/>
        </p:nvSpPr>
        <p:spPr>
          <a:xfrm>
            <a:off x="3637151" y="1775012"/>
            <a:ext cx="957532" cy="1936377"/>
          </a:xfrm>
          <a:prstGeom prst="rect">
            <a:avLst/>
          </a:prstGeom>
          <a:noFill/>
          <a:ln w="28575">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90"/>
          <p:cNvSpPr/>
          <p:nvPr/>
        </p:nvSpPr>
        <p:spPr>
          <a:xfrm>
            <a:off x="862716" y="985045"/>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검색 기능 </a:t>
            </a:r>
            <a:endParaRPr lang="ko-KR" altLang="en-US" sz="2000" b="1" dirty="0">
              <a:solidFill>
                <a:prstClr val="white"/>
              </a:solidFill>
              <a:latin typeface="레시피코리아 Medium"/>
              <a:ea typeface="레시피코리아 Medium"/>
            </a:endParaRPr>
          </a:p>
        </p:txBody>
      </p:sp>
      <p:pic>
        <p:nvPicPr>
          <p:cNvPr id="26" name="그림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291" y="847769"/>
            <a:ext cx="610429" cy="610429"/>
          </a:xfrm>
          <a:prstGeom prst="rect">
            <a:avLst/>
          </a:prstGeom>
        </p:spPr>
      </p:pic>
      <p:sp>
        <p:nvSpPr>
          <p:cNvPr id="32" name="모서리가 둥근 직사각형 168"/>
          <p:cNvSpPr/>
          <p:nvPr/>
        </p:nvSpPr>
        <p:spPr>
          <a:xfrm>
            <a:off x="7835460" y="1580949"/>
            <a:ext cx="3266336" cy="567915"/>
          </a:xfrm>
          <a:prstGeom prst="rect">
            <a:avLst/>
          </a:prstGeom>
          <a:solidFill>
            <a:srgbClr val="FFF7CC"/>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0" tIns="0" rIns="0" bIns="0" anchor="ctr" anchorCtr="0">
            <a:prstTxWarp prst="textNoShape">
              <a:avLst/>
            </a:prstTxWarp>
            <a:noAutofit/>
          </a:bodyPr>
          <a:lstStyle/>
          <a:p>
            <a:pPr algn="ctr">
              <a:lnSpc>
                <a:spcPct val="150000"/>
              </a:lnSpc>
              <a:defRPr/>
            </a:pPr>
            <a:r>
              <a:rPr lang="ko-KR" altLang="en-US" sz="1300" b="1" dirty="0">
                <a:solidFill>
                  <a:prstClr val="black">
                    <a:lumMod val="75000"/>
                    <a:lumOff val="25000"/>
                  </a:prstClr>
                </a:solidFill>
                <a:latin typeface="에스코어 드림 6 Bold"/>
                <a:ea typeface="에스코어 드림 6 Bold"/>
              </a:rPr>
              <a:t>상품을 나열할 수 있는 옵션 기능 </a:t>
            </a:r>
          </a:p>
        </p:txBody>
      </p:sp>
      <p:sp>
        <p:nvSpPr>
          <p:cNvPr id="33" name="모서리가 둥근 직사각형 90"/>
          <p:cNvSpPr/>
          <p:nvPr/>
        </p:nvSpPr>
        <p:spPr>
          <a:xfrm>
            <a:off x="7898269" y="1221621"/>
            <a:ext cx="3050293" cy="473153"/>
          </a:xfrm>
          <a:prstGeom prst="roundRect">
            <a:avLst>
              <a:gd name="adj" fmla="val 50000"/>
            </a:avLst>
          </a:prstGeom>
          <a:pattFill prst="dkUpDiag">
            <a:fgClr>
              <a:srgbClr val="FF843A"/>
            </a:fgClr>
            <a:bgClr>
              <a:srgbClr val="FFB689"/>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700" b="1" dirty="0">
                <a:solidFill>
                  <a:srgbClr val="FFFFFF"/>
                </a:solidFill>
                <a:latin typeface="레시피코리아 Medium"/>
                <a:ea typeface="레시피코리아 Medium"/>
              </a:rPr>
              <a:t>등록일</a:t>
            </a:r>
            <a:r>
              <a:rPr lang="en-US" altLang="ko-KR" sz="1700" b="1" dirty="0">
                <a:solidFill>
                  <a:srgbClr val="FFFFFF"/>
                </a:solidFill>
                <a:latin typeface="레시피코리아 Medium"/>
                <a:ea typeface="레시피코리아 Medium"/>
              </a:rPr>
              <a:t>/</a:t>
            </a:r>
            <a:r>
              <a:rPr lang="ko-KR" altLang="en-US" sz="1700" b="1" dirty="0">
                <a:solidFill>
                  <a:srgbClr val="FFFFFF"/>
                </a:solidFill>
                <a:latin typeface="레시피코리아 Medium"/>
                <a:ea typeface="레시피코리아 Medium"/>
              </a:rPr>
              <a:t>인기</a:t>
            </a:r>
            <a:r>
              <a:rPr lang="en-US" altLang="ko-KR" sz="1700" b="1" dirty="0">
                <a:solidFill>
                  <a:srgbClr val="FFFFFF"/>
                </a:solidFill>
                <a:latin typeface="레시피코리아 Medium"/>
                <a:ea typeface="레시피코리아 Medium"/>
              </a:rPr>
              <a:t>(</a:t>
            </a:r>
            <a:r>
              <a:rPr lang="ko-KR" altLang="en-US" sz="1700" b="1" dirty="0">
                <a:solidFill>
                  <a:srgbClr val="FFFFFF"/>
                </a:solidFill>
                <a:latin typeface="레시피코리아 Medium"/>
                <a:ea typeface="레시피코리아 Medium"/>
              </a:rPr>
              <a:t>조회</a:t>
            </a:r>
            <a:r>
              <a:rPr lang="en-US" altLang="ko-KR" sz="1700" b="1" dirty="0">
                <a:solidFill>
                  <a:srgbClr val="FFFFFF"/>
                </a:solidFill>
                <a:latin typeface="레시피코리아 Medium"/>
                <a:ea typeface="레시피코리아 Medium"/>
              </a:rPr>
              <a:t>)/</a:t>
            </a:r>
            <a:r>
              <a:rPr lang="ko-KR" altLang="en-US" sz="1700" b="1" dirty="0" err="1">
                <a:solidFill>
                  <a:srgbClr val="FFFFFF"/>
                </a:solidFill>
                <a:latin typeface="레시피코리아 Medium"/>
                <a:ea typeface="레시피코리아 Medium"/>
              </a:rPr>
              <a:t>리뷰순</a:t>
            </a:r>
            <a:endParaRPr lang="en-US" altLang="ko-KR" sz="1700" b="1" dirty="0">
              <a:solidFill>
                <a:srgbClr val="FFFFFF"/>
              </a:solidFill>
              <a:latin typeface="레시피코리아 Medium"/>
              <a:ea typeface="레시피코리아 Medium"/>
            </a:endParaRPr>
          </a:p>
        </p:txBody>
      </p:sp>
      <p:cxnSp>
        <p:nvCxnSpPr>
          <p:cNvPr id="35" name="직선 연결선 34"/>
          <p:cNvCxnSpPr>
            <a:endCxn id="32" idx="1"/>
          </p:cNvCxnSpPr>
          <p:nvPr/>
        </p:nvCxnSpPr>
        <p:spPr>
          <a:xfrm flipV="1">
            <a:off x="4594683" y="1864907"/>
            <a:ext cx="3240777" cy="904822"/>
          </a:xfrm>
          <a:prstGeom prst="line">
            <a:avLst/>
          </a:prstGeom>
          <a:ln w="25400">
            <a:solidFill>
              <a:srgbClr val="FF6600"/>
            </a:solidFill>
            <a:prstDash val="sysDot"/>
          </a:ln>
        </p:spPr>
        <p:style>
          <a:lnRef idx="1">
            <a:schemeClr val="accent1"/>
          </a:lnRef>
          <a:fillRef idx="0">
            <a:schemeClr val="accent1"/>
          </a:fillRef>
          <a:effectRef idx="0">
            <a:schemeClr val="accent1"/>
          </a:effectRef>
          <a:fontRef idx="minor">
            <a:schemeClr val="tx1"/>
          </a:fontRef>
        </p:style>
      </p:cxnSp>
      <p:pic>
        <p:nvPicPr>
          <p:cNvPr id="39" name="그림 38"/>
          <p:cNvPicPr>
            <a:picLocks noChangeAspect="1"/>
          </p:cNvPicPr>
          <p:nvPr/>
        </p:nvPicPr>
        <p:blipFill rotWithShape="1">
          <a:blip r:embed="rId5"/>
          <a:stretch>
            <a:fillRect/>
          </a:stretch>
        </p:blipFill>
        <p:spPr>
          <a:xfrm>
            <a:off x="10698492" y="1189751"/>
            <a:ext cx="641268" cy="641268"/>
          </a:xfrm>
          <a:prstGeom prst="rect">
            <a:avLst/>
          </a:prstGeom>
        </p:spPr>
      </p:pic>
    </p:spTree>
    <p:extLst>
      <p:ext uri="{BB962C8B-B14F-4D97-AF65-F5344CB8AC3E}">
        <p14:creationId xmlns:p14="http://schemas.microsoft.com/office/powerpoint/2010/main" val="423217747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02. </a:t>
            </a:r>
            <a:r>
              <a:rPr lang="ko-KR" altLang="en-US" sz="2800" b="1" kern="0">
                <a:solidFill>
                  <a:schemeClr val="lt1"/>
                </a:solidFill>
                <a:latin typeface="G마켓 산스 Bold"/>
                <a:ea typeface="G마켓 산스 Bold"/>
              </a:rPr>
              <a:t>개발 환경</a:t>
            </a:r>
            <a:r>
              <a:rPr lang="en-US" altLang="ko-KR" sz="2800" b="1" kern="0">
                <a:solidFill>
                  <a:schemeClr val="lt1"/>
                </a:solidFill>
                <a:latin typeface="G마켓 산스 Bold"/>
                <a:ea typeface="G마켓 산스 Bold"/>
              </a:rPr>
              <a:t> </a:t>
            </a:r>
          </a:p>
        </p:txBody>
      </p:sp>
      <p:sp>
        <p:nvSpPr>
          <p:cNvPr id="243" name="TextBox 67"/>
          <p:cNvSpPr txBox="1"/>
          <p:nvPr/>
        </p:nvSpPr>
        <p:spPr>
          <a:xfrm>
            <a:off x="1512609" y="4493225"/>
            <a:ext cx="8708168" cy="1396748"/>
          </a:xfrm>
          <a:prstGeom prst="roundRect">
            <a:avLst>
              <a:gd name="adj" fmla="val 16667"/>
            </a:avLst>
          </a:prstGeom>
          <a:solidFill>
            <a:schemeClr val="lt1"/>
          </a:solidFill>
          <a:effectLst>
            <a:outerShdw blurRad="76200" dist="76200" dir="2700000" algn="ctr" rotWithShape="0">
              <a:srgbClr val="000000">
                <a:alpha val="50000"/>
              </a:srgbClr>
            </a:outerShdw>
          </a:effectLst>
        </p:spPr>
        <p:txBody>
          <a:bodyPr wrap="square">
            <a:spAutoFit/>
          </a:bodyPr>
          <a:lstStyle/>
          <a:p>
            <a:pPr lvl="0" algn="ctr">
              <a:defRPr/>
            </a:pPr>
            <a:endParaRPr lang="ko-KR" altLang="en-US" sz="800" b="1" dirty="0">
              <a:solidFill>
                <a:srgbClr val="3A3C84"/>
              </a:solidFill>
              <a:latin typeface="레시피코리아 Medium"/>
              <a:ea typeface="레시피코리아 Medium"/>
            </a:endParaRPr>
          </a:p>
          <a:p>
            <a:pPr lvl="0" algn="ctr">
              <a:defRPr/>
            </a:pP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프로젝트 개발 환경</a:t>
            </a:r>
            <a:r>
              <a:rPr lang="en-US" altLang="ko-KR"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 </a:t>
            </a: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요약</a:t>
            </a:r>
          </a:p>
          <a:p>
            <a:pPr algn="ctr">
              <a:lnSpc>
                <a:spcPct val="150000"/>
              </a:lnSpc>
              <a:defRPr/>
            </a:pPr>
            <a:r>
              <a:rPr lang="en-US" altLang="ko-KR" sz="1300" b="1" dirty="0">
                <a:latin typeface="에스코어 드림 5 Medium"/>
                <a:ea typeface="에스코어 드림 5 Medium"/>
              </a:rPr>
              <a:t>Windows</a:t>
            </a:r>
            <a:r>
              <a:rPr lang="ko-KR" altLang="en-US" sz="1300" b="1" dirty="0">
                <a:latin typeface="에스코어 드림 5 Medium"/>
                <a:ea typeface="에스코어 드림 5 Medium"/>
              </a:rPr>
              <a:t>환경에서 </a:t>
            </a:r>
            <a:r>
              <a:rPr lang="en-US" altLang="ko-KR" sz="1300" b="1" dirty="0">
                <a:latin typeface="에스코어 드림 5 Medium"/>
                <a:ea typeface="에스코어 드림 5 Medium"/>
              </a:rPr>
              <a:t>Eclipse</a:t>
            </a:r>
            <a:r>
              <a:rPr lang="ko-KR" altLang="en-US" sz="1300" b="1" dirty="0">
                <a:latin typeface="에스코어 드림 5 Medium"/>
                <a:ea typeface="에스코어 드림 5 Medium"/>
              </a:rPr>
              <a:t>를 이용하여 쇼핑몰을 제작 </a:t>
            </a:r>
          </a:p>
          <a:p>
            <a:pPr algn="ctr">
              <a:lnSpc>
                <a:spcPct val="150000"/>
              </a:lnSpc>
              <a:defRPr/>
            </a:pPr>
            <a:r>
              <a:rPr lang="en-US" altLang="ko-KR" sz="1300" b="1" dirty="0">
                <a:latin typeface="에스코어 드림 5 Medium"/>
                <a:ea typeface="에스코어 드림 5 Medium"/>
              </a:rPr>
              <a:t>JSP MVC2 </a:t>
            </a:r>
            <a:r>
              <a:rPr lang="ko-KR" altLang="en-US" sz="1300" b="1" dirty="0">
                <a:latin typeface="에스코어 드림 5 Medium"/>
                <a:ea typeface="에스코어 드림 5 Medium"/>
              </a:rPr>
              <a:t>패턴을 사용하였으며 </a:t>
            </a:r>
            <a:r>
              <a:rPr lang="en-US" altLang="ko-KR" sz="1300" b="1" dirty="0">
                <a:latin typeface="에스코어 드림 5 Medium"/>
                <a:ea typeface="에스코어 드림 5 Medium"/>
              </a:rPr>
              <a:t>DB</a:t>
            </a:r>
            <a:r>
              <a:rPr lang="ko-KR" altLang="en-US" sz="1300" b="1" dirty="0">
                <a:latin typeface="에스코어 드림 5 Medium"/>
                <a:ea typeface="에스코어 드림 5 Medium"/>
              </a:rPr>
              <a:t>연동은 </a:t>
            </a:r>
            <a:r>
              <a:rPr lang="en-US" altLang="ko-KR" sz="1300" b="1" dirty="0">
                <a:latin typeface="에스코어 드림 5 Medium"/>
                <a:ea typeface="에스코어 드림 5 Medium"/>
              </a:rPr>
              <a:t>MySQL</a:t>
            </a:r>
            <a:r>
              <a:rPr lang="ko-KR" altLang="en-US" sz="1300" b="1" dirty="0">
                <a:latin typeface="에스코어 드림 5 Medium"/>
                <a:ea typeface="에스코어 드림 5 Medium"/>
              </a:rPr>
              <a:t>을 사용 </a:t>
            </a:r>
          </a:p>
          <a:p>
            <a:pPr algn="ctr">
              <a:lnSpc>
                <a:spcPct val="150000"/>
              </a:lnSpc>
              <a:defRPr/>
            </a:pPr>
            <a:endParaRPr lang="ko-KR" altLang="en-US" sz="800" b="1" dirty="0">
              <a:latin typeface="에스코어 드림 5 Medium"/>
              <a:ea typeface="에스코어 드림 5 Medium"/>
            </a:endParaRPr>
          </a:p>
        </p:txBody>
      </p:sp>
      <p:sp>
        <p:nvSpPr>
          <p:cNvPr id="252" name="직사각형 87"/>
          <p:cNvSpPr/>
          <p:nvPr/>
        </p:nvSpPr>
        <p:spPr>
          <a:xfrm>
            <a:off x="6423684" y="2294145"/>
            <a:ext cx="4155416" cy="16005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r>
              <a:rPr lang="en-US" altLang="ko-KR" sz="1700">
                <a:latin typeface="에스코어 드림 8 Heavy"/>
                <a:ea typeface="에스코어 드림 8 Heavy"/>
              </a:rPr>
              <a:t>JAVA / JSP / JavaScript /</a:t>
            </a:r>
            <a:r>
              <a:rPr lang="ko-KR" altLang="en-US" sz="1700">
                <a:latin typeface="에스코어 드림 8 Heavy"/>
                <a:ea typeface="에스코어 드림 8 Heavy"/>
              </a:rPr>
              <a:t> </a:t>
            </a:r>
          </a:p>
          <a:p>
            <a:pPr algn="ctr" latinLnBrk="1">
              <a:defRPr/>
            </a:pPr>
            <a:r>
              <a:rPr lang="en-US" altLang="ko-KR" sz="1700">
                <a:latin typeface="에스코어 드림 8 Heavy"/>
                <a:ea typeface="에스코어 드림 8 Heavy"/>
              </a:rPr>
              <a:t>JQuery / Ajax / Json / Mybatis</a:t>
            </a:r>
          </a:p>
        </p:txBody>
      </p:sp>
      <p:sp>
        <p:nvSpPr>
          <p:cNvPr id="253" name="직사각형 88"/>
          <p:cNvSpPr/>
          <p:nvPr/>
        </p:nvSpPr>
        <p:spPr>
          <a:xfrm>
            <a:off x="6423684" y="3568377"/>
            <a:ext cx="4155416" cy="339794"/>
          </a:xfrm>
          <a:prstGeom prst="rect">
            <a:avLst/>
          </a:prstGeom>
          <a:solidFill>
            <a:srgbClr val="3E42D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r>
              <a:rPr lang="en-US" altLang="ko-KR" sz="1200" b="1">
                <a:latin typeface="에스코어 드림 3 Light"/>
                <a:ea typeface="에스코어 드림 3 Light"/>
              </a:rPr>
              <a:t>LANGUAGE</a:t>
            </a:r>
          </a:p>
        </p:txBody>
      </p:sp>
      <p:cxnSp>
        <p:nvCxnSpPr>
          <p:cNvPr id="256" name="직선 연결선 64"/>
          <p:cNvCxnSpPr/>
          <p:nvPr/>
        </p:nvCxnSpPr>
        <p:spPr>
          <a:xfrm rot="10800000" flipV="1">
            <a:off x="2643820" y="1444624"/>
            <a:ext cx="1938358" cy="556"/>
          </a:xfrm>
          <a:prstGeom prst="line">
            <a:avLst/>
          </a:prstGeom>
          <a:ln>
            <a:solidFill>
              <a:srgbClr val="3A3C84"/>
            </a:solidFill>
            <a:headEnd type="oval"/>
          </a:ln>
        </p:spPr>
        <p:style>
          <a:lnRef idx="1">
            <a:schemeClr val="accent1"/>
          </a:lnRef>
          <a:fillRef idx="0">
            <a:schemeClr val="accent1"/>
          </a:fillRef>
          <a:effectRef idx="0">
            <a:schemeClr val="accent1"/>
          </a:effectRef>
          <a:fontRef idx="minor">
            <a:schemeClr val="tx1"/>
          </a:fontRef>
        </p:style>
      </p:cxnSp>
      <p:cxnSp>
        <p:nvCxnSpPr>
          <p:cNvPr id="257" name="직선 연결선 64"/>
          <p:cNvCxnSpPr/>
          <p:nvPr/>
        </p:nvCxnSpPr>
        <p:spPr>
          <a:xfrm rot="10800000" flipH="1">
            <a:off x="7306836" y="1450477"/>
            <a:ext cx="2529970" cy="498"/>
          </a:xfrm>
          <a:prstGeom prst="line">
            <a:avLst/>
          </a:prstGeom>
          <a:ln>
            <a:solidFill>
              <a:srgbClr val="3A3C84"/>
            </a:solidFill>
            <a:headEnd type="oval"/>
          </a:ln>
        </p:spPr>
        <p:style>
          <a:lnRef idx="1">
            <a:schemeClr val="accent1"/>
          </a:lnRef>
          <a:fillRef idx="0">
            <a:schemeClr val="accent1"/>
          </a:fillRef>
          <a:effectRef idx="0">
            <a:schemeClr val="accent1"/>
          </a:effectRef>
          <a:fontRef idx="minor">
            <a:schemeClr val="tx1"/>
          </a:fontRef>
        </p:style>
      </p:cxnSp>
      <p:sp>
        <p:nvSpPr>
          <p:cNvPr id="258" name="직사각형 87"/>
          <p:cNvSpPr/>
          <p:nvPr/>
        </p:nvSpPr>
        <p:spPr>
          <a:xfrm>
            <a:off x="1940584" y="2294145"/>
            <a:ext cx="4155416" cy="16005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r>
              <a:rPr lang="en-US" altLang="ko-KR" sz="1700" dirty="0">
                <a:latin typeface="에스코어 드림 8 Heavy"/>
                <a:ea typeface="에스코어 드림 8 Heavy"/>
              </a:rPr>
              <a:t> Windows / MySQL / Eclipse / HTML&amp;CSS(Bootstrap)</a:t>
            </a:r>
          </a:p>
        </p:txBody>
      </p:sp>
      <p:sp>
        <p:nvSpPr>
          <p:cNvPr id="259" name="직사각형 88"/>
          <p:cNvSpPr/>
          <p:nvPr/>
        </p:nvSpPr>
        <p:spPr>
          <a:xfrm>
            <a:off x="1940584" y="3568377"/>
            <a:ext cx="4155416" cy="339794"/>
          </a:xfrm>
          <a:prstGeom prst="rect">
            <a:avLst/>
          </a:prstGeom>
          <a:solidFill>
            <a:srgbClr val="3E42D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r>
              <a:rPr lang="en-US" altLang="ko-KR" sz="1200" b="1">
                <a:latin typeface="에스코어 드림 3 Light"/>
                <a:ea typeface="에스코어 드림 3 Light"/>
              </a:rPr>
              <a:t>OS / DB / TOOLS / ETC</a:t>
            </a:r>
          </a:p>
        </p:txBody>
      </p:sp>
      <p:sp>
        <p:nvSpPr>
          <p:cNvPr id="255" name="모서리가 둥근 직사각형 90"/>
          <p:cNvSpPr/>
          <p:nvPr/>
        </p:nvSpPr>
        <p:spPr>
          <a:xfrm>
            <a:off x="4333521" y="1266433"/>
            <a:ext cx="3524957" cy="298529"/>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100" b="1">
                <a:solidFill>
                  <a:prstClr val="white"/>
                </a:solidFill>
                <a:latin typeface="에스코어 드림 3 Light"/>
                <a:ea typeface="에스코어 드림 3 Light"/>
              </a:rPr>
              <a:t>TOOLS</a:t>
            </a:r>
            <a:r>
              <a:rPr lang="ko-KR" altLang="en-US" sz="1100" b="1">
                <a:solidFill>
                  <a:prstClr val="white"/>
                </a:solidFill>
                <a:latin typeface="에스코어 드림 3 Light"/>
                <a:ea typeface="에스코어 드림 3 Light"/>
              </a:rPr>
              <a:t> </a:t>
            </a:r>
            <a:r>
              <a:rPr lang="en-US" altLang="ko-KR" sz="1100" b="1">
                <a:solidFill>
                  <a:prstClr val="white"/>
                </a:solidFill>
                <a:latin typeface="에스코어 드림 3 Light"/>
                <a:ea typeface="에스코어 드림 3 Light"/>
              </a:rPr>
              <a:t>AND ENVIRONMENT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1_picture1" descr="C:/Users/dlgus/AppData/Roaming/PolarisOffice/ETemp/15548_14935944/fImage471162639967.png"/>
          <p:cNvPicPr>
            <a:picLocks noChangeAspect="1"/>
          </p:cNvPicPr>
          <p:nvPr/>
        </p:nvPicPr>
        <p:blipFill>
          <a:blip r:embed="rId2" cstate="print"/>
          <a:stretch>
            <a:fillRect/>
          </a:stretch>
        </p:blipFill>
        <p:spPr>
          <a:xfrm>
            <a:off x="7073900" y="930785"/>
            <a:ext cx="4563110" cy="5594350"/>
          </a:xfrm>
          <a:prstGeom prst="rect">
            <a:avLst/>
          </a:prstGeom>
          <a:noFill/>
        </p:spPr>
      </p:pic>
      <p:pic>
        <p:nvPicPr>
          <p:cNvPr id="6" name="slide1_picture2" descr="C:/Users/dlgus/AppData/Roaming/PolarisOffice/ETemp/15548_14935944/fImage67922643729.png"/>
          <p:cNvPicPr>
            <a:picLocks noChangeAspect="1"/>
          </p:cNvPicPr>
          <p:nvPr/>
        </p:nvPicPr>
        <p:blipFill>
          <a:blip r:embed="rId3" cstate="print"/>
          <a:stretch>
            <a:fillRect/>
          </a:stretch>
        </p:blipFill>
        <p:spPr>
          <a:xfrm>
            <a:off x="773430" y="5137025"/>
            <a:ext cx="3943985" cy="1181735"/>
          </a:xfrm>
          <a:prstGeom prst="rect">
            <a:avLst/>
          </a:prstGeom>
          <a:noFill/>
        </p:spPr>
      </p:pic>
      <p:pic>
        <p:nvPicPr>
          <p:cNvPr id="7" name="slide1_picture3" descr="C:/Users/dlgus/AppData/Roaming/PolarisOffice/ETemp/15548_14935944/fImage4198362683180.png"/>
          <p:cNvPicPr>
            <a:picLocks noChangeAspect="1"/>
          </p:cNvPicPr>
          <p:nvPr/>
        </p:nvPicPr>
        <p:blipFill>
          <a:blip r:embed="rId4" cstate="print"/>
          <a:stretch>
            <a:fillRect/>
          </a:stretch>
        </p:blipFill>
        <p:spPr>
          <a:xfrm>
            <a:off x="511810" y="1594261"/>
            <a:ext cx="5758815" cy="3227070"/>
          </a:xfrm>
          <a:prstGeom prst="rect">
            <a:avLst/>
          </a:prstGeom>
          <a:noFill/>
        </p:spPr>
      </p:pic>
      <p:sp>
        <p:nvSpPr>
          <p:cNvPr id="8" name="slide1_shape3"/>
          <p:cNvSpPr/>
          <p:nvPr/>
        </p:nvSpPr>
        <p:spPr>
          <a:xfrm>
            <a:off x="2529205" y="1645713"/>
            <a:ext cx="520065" cy="293575"/>
          </a:xfrm>
          <a:prstGeom prst="rect">
            <a:avLst/>
          </a:prstGeom>
          <a:noFill/>
          <a:ln w="28575" cap="flat">
            <a:solidFill>
              <a:srgbClr val="FFC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solidFill>
                <a:srgbClr val="000000"/>
              </a:solidFill>
              <a:latin typeface="맑은 고딕"/>
              <a:ea typeface="맑은 고딕"/>
              <a:cs typeface="+mn-cs"/>
            </a:endParaRPr>
          </a:p>
        </p:txBody>
      </p:sp>
      <p:cxnSp>
        <p:nvCxnSpPr>
          <p:cNvPr id="9" name="slide1_shape4"/>
          <p:cNvCxnSpPr>
            <a:stCxn id="10" idx="2"/>
          </p:cNvCxnSpPr>
          <p:nvPr/>
        </p:nvCxnSpPr>
        <p:spPr>
          <a:xfrm>
            <a:off x="2235835" y="1939288"/>
            <a:ext cx="7937" cy="3197737"/>
          </a:xfrm>
          <a:prstGeom prst="straightConnector1">
            <a:avLst/>
          </a:prstGeom>
          <a:ln w="19050" cap="flat">
            <a:solidFill>
              <a:srgbClr val="FF5050"/>
            </a:solidFill>
            <a:prstDash val="sysDot"/>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slide1_shape5"/>
          <p:cNvSpPr/>
          <p:nvPr/>
        </p:nvSpPr>
        <p:spPr>
          <a:xfrm>
            <a:off x="1994535" y="1645713"/>
            <a:ext cx="482600" cy="293575"/>
          </a:xfrm>
          <a:prstGeom prst="rect">
            <a:avLst/>
          </a:prstGeom>
          <a:noFill/>
          <a:ln w="28575" cap="flat">
            <a:solidFill>
              <a:srgbClr val="FF5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solidFill>
                <a:srgbClr val="000000"/>
              </a:solidFill>
              <a:latin typeface="맑은 고딕"/>
              <a:ea typeface="맑은 고딕"/>
              <a:cs typeface="+mn-cs"/>
            </a:endParaRPr>
          </a:p>
        </p:txBody>
      </p:sp>
      <p:cxnSp>
        <p:nvCxnSpPr>
          <p:cNvPr id="11" name="slide1_shape6"/>
          <p:cNvCxnSpPr/>
          <p:nvPr/>
        </p:nvCxnSpPr>
        <p:spPr>
          <a:xfrm>
            <a:off x="3049270" y="1789073"/>
            <a:ext cx="4024630" cy="0"/>
          </a:xfrm>
          <a:prstGeom prst="straightConnector1">
            <a:avLst/>
          </a:prstGeom>
          <a:ln w="19050">
            <a:solidFill>
              <a:srgbClr val="FFC000"/>
            </a:solidFill>
            <a:prstDash val="sysDot"/>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4"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5"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6" name="모서리가 둥근 직사각형 90"/>
          <p:cNvSpPr/>
          <p:nvPr/>
        </p:nvSpPr>
        <p:spPr>
          <a:xfrm>
            <a:off x="862716" y="1032545"/>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상품 등록</a:t>
            </a:r>
          </a:p>
        </p:txBody>
      </p:sp>
      <p:pic>
        <p:nvPicPr>
          <p:cNvPr id="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376" y="689401"/>
            <a:ext cx="903970" cy="903970"/>
          </a:xfrm>
          <a:prstGeom prst="rect">
            <a:avLst/>
          </a:prstGeom>
        </p:spPr>
      </p:pic>
      <p:sp>
        <p:nvSpPr>
          <p:cNvPr id="21" name="TextBox 20"/>
          <p:cNvSpPr txBox="1"/>
          <p:nvPr/>
        </p:nvSpPr>
        <p:spPr>
          <a:xfrm>
            <a:off x="5692280" y="1474441"/>
            <a:ext cx="1307013" cy="261610"/>
          </a:xfrm>
          <a:prstGeom prst="rect">
            <a:avLst/>
          </a:prstGeom>
          <a:noFill/>
        </p:spPr>
        <p:txBody>
          <a:bodyPr wrap="square">
            <a:spAutoFit/>
          </a:bodyPr>
          <a:lstStyle/>
          <a:p>
            <a:pPr lvl="0">
              <a:defRPr/>
            </a:pPr>
            <a:r>
              <a:rPr lang="ko-KR" altLang="en-US" sz="1100" dirty="0">
                <a:effectLst>
                  <a:outerShdw blurRad="38100" dist="38100" dir="2700000" algn="tl">
                    <a:srgbClr val="000000">
                      <a:alpha val="43137"/>
                    </a:srgbClr>
                  </a:outerShdw>
                </a:effectLst>
                <a:latin typeface="G마켓 산스 Bold" pitchFamily="50" charset="-127"/>
                <a:ea typeface="G마켓 산스 Bold" pitchFamily="50" charset="-127"/>
              </a:rPr>
              <a:t>상품등록 페이지</a:t>
            </a:r>
          </a:p>
        </p:txBody>
      </p:sp>
      <p:sp>
        <p:nvSpPr>
          <p:cNvPr id="25" name="TextBox 24"/>
          <p:cNvSpPr txBox="1"/>
          <p:nvPr/>
        </p:nvSpPr>
        <p:spPr>
          <a:xfrm>
            <a:off x="2681483" y="4875415"/>
            <a:ext cx="1307013" cy="261610"/>
          </a:xfrm>
          <a:prstGeom prst="rect">
            <a:avLst/>
          </a:prstGeom>
          <a:noFill/>
        </p:spPr>
        <p:txBody>
          <a:bodyPr wrap="square">
            <a:spAutoFit/>
          </a:bodyPr>
          <a:lstStyle/>
          <a:p>
            <a:pPr lvl="0">
              <a:defRPr/>
            </a:pPr>
            <a:r>
              <a:rPr lang="ko-KR" altLang="en-US" sz="1100" dirty="0">
                <a:effectLst>
                  <a:outerShdw blurRad="38100" dist="38100" dir="2700000" algn="tl">
                    <a:srgbClr val="000000">
                      <a:alpha val="43137"/>
                    </a:srgbClr>
                  </a:outerShdw>
                </a:effectLst>
                <a:latin typeface="G마켓 산스 Bold" pitchFamily="50" charset="-127"/>
                <a:ea typeface="G마켓 산스 Bold" pitchFamily="50" charset="-127"/>
              </a:rPr>
              <a:t>선택삭제 코드</a:t>
            </a:r>
          </a:p>
        </p:txBody>
      </p:sp>
    </p:spTree>
    <p:extLst>
      <p:ext uri="{BB962C8B-B14F-4D97-AF65-F5344CB8AC3E}">
        <p14:creationId xmlns:p14="http://schemas.microsoft.com/office/powerpoint/2010/main" val="6312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2_picture1" descr="C:/Users/dlgus/AppData/Roaming/PolarisOffice/ETemp/15548_14935944/fImage4153582447713.png"/>
          <p:cNvPicPr>
            <a:picLocks noChangeAspect="1"/>
          </p:cNvPicPr>
          <p:nvPr/>
        </p:nvPicPr>
        <p:blipFill rotWithShape="1">
          <a:blip r:embed="rId2" cstate="print"/>
          <a:srcRect l="581" r="6031" b="19760"/>
          <a:stretch/>
        </p:blipFill>
        <p:spPr>
          <a:xfrm>
            <a:off x="2762251" y="1086370"/>
            <a:ext cx="7355526" cy="2863564"/>
          </a:xfrm>
          <a:prstGeom prst="rect">
            <a:avLst/>
          </a:prstGeom>
          <a:noFill/>
        </p:spPr>
      </p:pic>
      <p:cxnSp>
        <p:nvCxnSpPr>
          <p:cNvPr id="7" name="slide2_shape4"/>
          <p:cNvCxnSpPr>
            <a:stCxn id="11" idx="2"/>
            <a:endCxn id="8" idx="0"/>
          </p:cNvCxnSpPr>
          <p:nvPr/>
        </p:nvCxnSpPr>
        <p:spPr>
          <a:xfrm flipH="1">
            <a:off x="2048193" y="3507875"/>
            <a:ext cx="1678534" cy="2038215"/>
          </a:xfrm>
          <a:prstGeom prst="straightConnector1">
            <a:avLst/>
          </a:prstGeom>
          <a:ln w="28575" cap="flat">
            <a:solidFill>
              <a:srgbClr val="FF5050"/>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slide2_picture2" descr="C:/Users/dlgus/AppData/Roaming/PolarisOffice/ETemp/15548_14935944/fImage28722501806.png"/>
          <p:cNvPicPr>
            <a:picLocks noChangeAspect="1"/>
          </p:cNvPicPr>
          <p:nvPr/>
        </p:nvPicPr>
        <p:blipFill>
          <a:blip r:embed="rId3" cstate="print"/>
          <a:stretch>
            <a:fillRect/>
          </a:stretch>
        </p:blipFill>
        <p:spPr>
          <a:xfrm>
            <a:off x="354965" y="5546090"/>
            <a:ext cx="3386455" cy="975360"/>
          </a:xfrm>
          <a:prstGeom prst="rect">
            <a:avLst/>
          </a:prstGeom>
          <a:noFill/>
          <a:ln w="28575">
            <a:solidFill>
              <a:srgbClr val="FF5050"/>
            </a:solidFill>
          </a:ln>
        </p:spPr>
      </p:pic>
      <p:pic>
        <p:nvPicPr>
          <p:cNvPr id="9" name="slide2_picture3" descr="C:/Users/dlgus/AppData/Roaming/PolarisOffice/ETemp/15548_14935944/fImage15322529112.png"/>
          <p:cNvPicPr>
            <a:picLocks noChangeAspect="1"/>
          </p:cNvPicPr>
          <p:nvPr/>
        </p:nvPicPr>
        <p:blipFill>
          <a:blip r:embed="rId4" cstate="print"/>
          <a:stretch>
            <a:fillRect/>
          </a:stretch>
        </p:blipFill>
        <p:spPr>
          <a:xfrm>
            <a:off x="4792980" y="5604510"/>
            <a:ext cx="2315210" cy="667385"/>
          </a:xfrm>
          <a:prstGeom prst="rect">
            <a:avLst/>
          </a:prstGeom>
          <a:noFill/>
        </p:spPr>
      </p:pic>
      <p:cxnSp>
        <p:nvCxnSpPr>
          <p:cNvPr id="10" name="slide2_shape5"/>
          <p:cNvCxnSpPr>
            <a:stCxn id="8" idx="3"/>
          </p:cNvCxnSpPr>
          <p:nvPr/>
        </p:nvCxnSpPr>
        <p:spPr>
          <a:xfrm flipV="1">
            <a:off x="3741420" y="5786651"/>
            <a:ext cx="2698594" cy="247119"/>
          </a:xfrm>
          <a:prstGeom prst="straightConnector1">
            <a:avLst/>
          </a:prstGeom>
          <a:ln w="6350" cap="flat">
            <a:solidFill>
              <a:srgbClr val="FF505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2_shape6"/>
          <p:cNvSpPr/>
          <p:nvPr/>
        </p:nvSpPr>
        <p:spPr>
          <a:xfrm>
            <a:off x="3564741" y="3230544"/>
            <a:ext cx="323972" cy="277331"/>
          </a:xfrm>
          <a:prstGeom prst="rect">
            <a:avLst/>
          </a:prstGeom>
          <a:noFill/>
          <a:ln w="28575" cap="flat">
            <a:solidFill>
              <a:srgbClr val="FF5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solidFill>
                <a:srgbClr val="000000"/>
              </a:solidFill>
              <a:latin typeface="맑은 고딕"/>
              <a:ea typeface="맑은 고딕"/>
              <a:cs typeface="+mn-cs"/>
            </a:endParaRPr>
          </a:p>
        </p:txBody>
      </p:sp>
      <p:sp>
        <p:nvSpPr>
          <p:cNvPr id="12" name="slide2_shape7"/>
          <p:cNvSpPr/>
          <p:nvPr/>
        </p:nvSpPr>
        <p:spPr>
          <a:xfrm>
            <a:off x="3954026" y="3230544"/>
            <a:ext cx="326571" cy="277331"/>
          </a:xfrm>
          <a:prstGeom prst="rect">
            <a:avLst/>
          </a:prstGeom>
          <a:noFill/>
          <a:ln w="28575" cap="flat">
            <a:solidFill>
              <a:schemeClr val="accent4"/>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solidFill>
                <a:srgbClr val="000000"/>
              </a:solidFill>
              <a:latin typeface="맑은 고딕"/>
              <a:ea typeface="맑은 고딕"/>
              <a:cs typeface="+mn-cs"/>
            </a:endParaRPr>
          </a:p>
        </p:txBody>
      </p:sp>
      <p:cxnSp>
        <p:nvCxnSpPr>
          <p:cNvPr id="13" name="slide2_shape8"/>
          <p:cNvCxnSpPr>
            <a:stCxn id="12" idx="3"/>
            <a:endCxn id="14" idx="0"/>
          </p:cNvCxnSpPr>
          <p:nvPr/>
        </p:nvCxnSpPr>
        <p:spPr>
          <a:xfrm>
            <a:off x="4280597" y="3369210"/>
            <a:ext cx="894336" cy="851939"/>
          </a:xfrm>
          <a:prstGeom prst="bentConnector2">
            <a:avLst/>
          </a:prstGeom>
          <a:ln w="19050" cap="flat">
            <a:solidFill>
              <a:srgbClr val="FFC000"/>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slide2_picture4" descr="C:/Users/dlgus/AppData/Roaming/PolarisOffice/ETemp/15548_14935944/fImage270225825.png"/>
          <p:cNvPicPr>
            <a:picLocks noChangeAspect="1"/>
          </p:cNvPicPr>
          <p:nvPr/>
        </p:nvPicPr>
        <p:blipFill>
          <a:blip r:embed="rId5" cstate="print"/>
          <a:stretch>
            <a:fillRect/>
          </a:stretch>
        </p:blipFill>
        <p:spPr>
          <a:xfrm>
            <a:off x="3742055" y="4221149"/>
            <a:ext cx="2865755" cy="817880"/>
          </a:xfrm>
          <a:prstGeom prst="rect">
            <a:avLst/>
          </a:prstGeom>
          <a:noFill/>
          <a:ln w="28575">
            <a:solidFill>
              <a:srgbClr val="FFC000"/>
            </a:solidFill>
          </a:ln>
        </p:spPr>
      </p:pic>
      <p:sp>
        <p:nvSpPr>
          <p:cNvPr id="1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7" name="모서리가 둥근 직사각형 90"/>
          <p:cNvSpPr/>
          <p:nvPr/>
        </p:nvSpPr>
        <p:spPr>
          <a:xfrm>
            <a:off x="850912" y="1018129"/>
            <a:ext cx="1969066" cy="808130"/>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장바구니</a:t>
            </a:r>
            <a:endParaRPr lang="en-US" altLang="ko-KR" sz="2000" b="1" dirty="0">
              <a:solidFill>
                <a:prstClr val="white"/>
              </a:solidFill>
              <a:latin typeface="레시피코리아 Medium"/>
              <a:ea typeface="레시피코리아 Medium"/>
            </a:endParaRPr>
          </a:p>
          <a:p>
            <a:pPr algn="ctr">
              <a:defRPr/>
            </a:pPr>
            <a:r>
              <a:rPr lang="ko-KR" altLang="en-US" sz="2000" b="1" dirty="0">
                <a:solidFill>
                  <a:prstClr val="white"/>
                </a:solidFill>
                <a:latin typeface="레시피코리아 Medium"/>
                <a:ea typeface="레시피코리아 Medium"/>
              </a:rPr>
              <a:t>관심상품</a:t>
            </a:r>
          </a:p>
        </p:txBody>
      </p:sp>
      <p:pic>
        <p:nvPicPr>
          <p:cNvPr id="19" name="그림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66" y="809912"/>
            <a:ext cx="1016347" cy="1016347"/>
          </a:xfrm>
          <a:prstGeom prst="rect">
            <a:avLst/>
          </a:prstGeom>
        </p:spPr>
      </p:pic>
      <p:pic>
        <p:nvPicPr>
          <p:cNvPr id="34" name="그림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4141" y="5830534"/>
            <a:ext cx="284552" cy="284552"/>
          </a:xfrm>
          <a:prstGeom prst="rect">
            <a:avLst/>
          </a:prstGeom>
        </p:spPr>
      </p:pic>
      <p:sp>
        <p:nvSpPr>
          <p:cNvPr id="36" name="직사각형 35"/>
          <p:cNvSpPr/>
          <p:nvPr/>
        </p:nvSpPr>
        <p:spPr>
          <a:xfrm>
            <a:off x="7504066" y="4083761"/>
            <a:ext cx="4032925" cy="2031325"/>
          </a:xfrm>
          <a:prstGeom prst="rect">
            <a:avLst/>
          </a:prstGeom>
        </p:spPr>
        <p:txBody>
          <a:bodyPr wrap="square">
            <a:spAutoFit/>
          </a:bodyPr>
          <a:lstStyle/>
          <a:p>
            <a:pPr algn="ctr">
              <a:defRPr/>
            </a:pPr>
            <a:r>
              <a:rPr lang="ko-KR" altLang="en-US" b="1" dirty="0">
                <a:latin typeface="에스코어 드림 6 Bold"/>
                <a:ea typeface="에스코어 드림 6 Bold"/>
              </a:rPr>
              <a:t>장바구니 아이콘을 </a:t>
            </a:r>
            <a:endParaRPr lang="en-US" altLang="ko-KR" b="1" dirty="0">
              <a:latin typeface="에스코어 드림 6 Bold"/>
              <a:ea typeface="에스코어 드림 6 Bold"/>
            </a:endParaRPr>
          </a:p>
          <a:p>
            <a:pPr algn="ctr">
              <a:defRPr/>
            </a:pPr>
            <a:r>
              <a:rPr lang="ko-KR" altLang="en-US" b="1" dirty="0">
                <a:latin typeface="에스코어 드림 6 Bold"/>
                <a:ea typeface="에스코어 드림 6 Bold"/>
              </a:rPr>
              <a:t>클릭하여 </a:t>
            </a:r>
            <a:r>
              <a:rPr lang="ko-KR" altLang="en-US" b="1" dirty="0">
                <a:solidFill>
                  <a:srgbClr val="FF5050"/>
                </a:solidFill>
                <a:effectLst>
                  <a:outerShdw blurRad="38100" dist="38100" dir="2700000" algn="tl">
                    <a:srgbClr val="000000">
                      <a:alpha val="43137"/>
                    </a:srgbClr>
                  </a:outerShdw>
                </a:effectLst>
                <a:latin typeface="에스코어 드림 6 Bold"/>
                <a:ea typeface="에스코어 드림 6 Bold"/>
              </a:rPr>
              <a:t>장바구니에 추가</a:t>
            </a:r>
            <a:endParaRPr lang="en-US" altLang="ko-KR" b="1" dirty="0">
              <a:solidFill>
                <a:srgbClr val="FF5050"/>
              </a:solidFill>
              <a:effectLst>
                <a:outerShdw blurRad="38100" dist="38100" dir="2700000" algn="tl">
                  <a:srgbClr val="000000">
                    <a:alpha val="43137"/>
                  </a:srgbClr>
                </a:outerShdw>
              </a:effectLst>
              <a:latin typeface="에스코어 드림 6 Bold"/>
              <a:ea typeface="에스코어 드림 6 Bold"/>
            </a:endParaRPr>
          </a:p>
          <a:p>
            <a:pPr algn="ctr">
              <a:defRPr/>
            </a:pPr>
            <a:endParaRPr lang="en-US" altLang="ko-KR" b="1" dirty="0">
              <a:latin typeface="에스코어 드림 6 Bold"/>
              <a:ea typeface="에스코어 드림 6 Bold"/>
            </a:endParaRPr>
          </a:p>
          <a:p>
            <a:pPr algn="ctr">
              <a:defRPr/>
            </a:pPr>
            <a:r>
              <a:rPr lang="ko-KR" altLang="en-US" b="1" dirty="0">
                <a:latin typeface="에스코어 드림 6 Bold"/>
                <a:ea typeface="에스코어 드림 6 Bold"/>
              </a:rPr>
              <a:t>하트 아이콘을 클릭하여 </a:t>
            </a:r>
            <a:r>
              <a:rPr lang="ko-KR" altLang="en-US" b="1" dirty="0">
                <a:solidFill>
                  <a:schemeClr val="accent5"/>
                </a:solidFill>
                <a:effectLst>
                  <a:outerShdw blurRad="38100" dist="38100" dir="2700000" algn="tl">
                    <a:srgbClr val="000000">
                      <a:alpha val="43137"/>
                    </a:srgbClr>
                  </a:outerShdw>
                </a:effectLst>
                <a:latin typeface="에스코어 드림 6 Bold"/>
                <a:ea typeface="에스코어 드림 6 Bold"/>
              </a:rPr>
              <a:t>관심상품 등록</a:t>
            </a:r>
            <a:endParaRPr lang="en-US" altLang="ko-KR" b="1" dirty="0">
              <a:solidFill>
                <a:schemeClr val="accent5"/>
              </a:solidFill>
              <a:effectLst>
                <a:outerShdw blurRad="38100" dist="38100" dir="2700000" algn="tl">
                  <a:srgbClr val="000000">
                    <a:alpha val="43137"/>
                  </a:srgbClr>
                </a:outerShdw>
              </a:effectLst>
              <a:latin typeface="에스코어 드림 6 Bold"/>
              <a:ea typeface="에스코어 드림 6 Bold"/>
            </a:endParaRPr>
          </a:p>
          <a:p>
            <a:pPr algn="ctr">
              <a:defRPr/>
            </a:pPr>
            <a:endParaRPr lang="en-US" altLang="ko-KR" b="1" dirty="0">
              <a:latin typeface="에스코어 드림 6 Bold"/>
              <a:ea typeface="에스코어 드림 6 Bold"/>
            </a:endParaRPr>
          </a:p>
          <a:p>
            <a:pPr algn="ctr">
              <a:defRPr/>
            </a:pPr>
            <a:r>
              <a:rPr lang="ko-KR" altLang="en-US" b="1" dirty="0">
                <a:latin typeface="에스코어 드림 6 Bold"/>
                <a:ea typeface="에스코어 드림 6 Bold"/>
              </a:rPr>
              <a:t>장바구니 추가 시</a:t>
            </a:r>
            <a:r>
              <a:rPr lang="en-US" altLang="ko-KR" b="1" dirty="0">
                <a:latin typeface="에스코어 드림 6 Bold"/>
                <a:ea typeface="에스코어 드림 6 Bold"/>
              </a:rPr>
              <a:t>, </a:t>
            </a:r>
          </a:p>
          <a:p>
            <a:pPr algn="ctr">
              <a:defRPr/>
            </a:pPr>
            <a:r>
              <a:rPr lang="ko-KR" altLang="en-US" b="1" dirty="0">
                <a:latin typeface="에스코어 드림 6 Bold"/>
                <a:ea typeface="에스코어 드림 6 Bold"/>
              </a:rPr>
              <a:t>상단에 담긴 </a:t>
            </a:r>
            <a:r>
              <a:rPr lang="ko-KR" altLang="en-US" b="1" dirty="0">
                <a:effectLst>
                  <a:outerShdw blurRad="38100" dist="38100" dir="2700000" algn="tl">
                    <a:srgbClr val="000000">
                      <a:alpha val="43137"/>
                    </a:srgbClr>
                  </a:outerShdw>
                </a:effectLst>
                <a:latin typeface="에스코어 드림 6 Bold"/>
                <a:ea typeface="에스코어 드림 6 Bold"/>
              </a:rPr>
              <a:t>상품 수 갱신</a:t>
            </a:r>
            <a:endParaRPr lang="en-US" altLang="ko-KR" b="1" dirty="0">
              <a:effectLst>
                <a:outerShdw blurRad="38100" dist="38100" dir="2700000" algn="tl">
                  <a:srgbClr val="000000">
                    <a:alpha val="43137"/>
                  </a:srgbClr>
                </a:outerShdw>
              </a:effectLst>
              <a:latin typeface="에스코어 드림 6 Bold"/>
              <a:ea typeface="에스코어 드림 6 Bold"/>
            </a:endParaRPr>
          </a:p>
        </p:txBody>
      </p:sp>
      <p:pic>
        <p:nvPicPr>
          <p:cNvPr id="38" name="그림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5355" y="4526982"/>
            <a:ext cx="414635" cy="414635"/>
          </a:xfrm>
          <a:prstGeom prst="rect">
            <a:avLst/>
          </a:prstGeom>
        </p:spPr>
      </p:pic>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1298" y="3883474"/>
            <a:ext cx="675349" cy="675349"/>
          </a:xfrm>
          <a:prstGeom prst="rect">
            <a:avLst/>
          </a:prstGeom>
        </p:spPr>
      </p:pic>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6746" y="5433859"/>
            <a:ext cx="284552" cy="284552"/>
          </a:xfrm>
          <a:prstGeom prst="rect">
            <a:avLst/>
          </a:prstGeom>
        </p:spPr>
      </p:pic>
    </p:spTree>
    <p:extLst>
      <p:ext uri="{BB962C8B-B14F-4D97-AF65-F5344CB8AC3E}">
        <p14:creationId xmlns:p14="http://schemas.microsoft.com/office/powerpoint/2010/main" val="21546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타원 7"/>
          <p:cNvSpPr/>
          <p:nvPr/>
        </p:nvSpPr>
        <p:spPr>
          <a:xfrm>
            <a:off x="8562976" y="3457575"/>
            <a:ext cx="3629024" cy="3305175"/>
          </a:xfrm>
          <a:prstGeom prst="ellipse">
            <a:avLst/>
          </a:prstGeom>
          <a:pattFill prst="dkUpDiag">
            <a:fgClr>
              <a:srgbClr val="D1D1D1"/>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타원 8"/>
          <p:cNvSpPr/>
          <p:nvPr/>
        </p:nvSpPr>
        <p:spPr>
          <a:xfrm>
            <a:off x="20933" y="3457574"/>
            <a:ext cx="3629024" cy="3305175"/>
          </a:xfrm>
          <a:prstGeom prst="ellipse">
            <a:avLst/>
          </a:prstGeom>
          <a:pattFill prst="dkUpDiag">
            <a:fgClr>
              <a:srgbClr val="D3D3EB"/>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slide3_shape1"/>
          <p:cNvSpPr/>
          <p:nvPr/>
        </p:nvSpPr>
        <p:spPr>
          <a:xfrm flipH="1" flipV="1">
            <a:off x="0" y="0"/>
            <a:ext cx="12192635" cy="727710"/>
          </a:xfrm>
          <a:prstGeom prst="round1Rect">
            <a:avLst>
              <a:gd name="adj" fmla="val 0"/>
            </a:avLst>
          </a:prstGeom>
          <a:solidFill>
            <a:srgbClr val="3057B9"/>
          </a:solidFill>
          <a:ln w="0" cap="flat">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508000" latinLnBrk="1">
              <a:buNone/>
            </a:pPr>
            <a:endParaRPr sz="1800" kern="1200">
              <a:solidFill>
                <a:srgbClr val="FFFFFF"/>
              </a:solidFill>
              <a:latin typeface="+mn-lt"/>
              <a:ea typeface="+mn-ea"/>
              <a:cs typeface="+mn-cs"/>
            </a:endParaRPr>
          </a:p>
        </p:txBody>
      </p:sp>
      <p:sp>
        <p:nvSpPr>
          <p:cNvPr id="4" name="slide3_shape2"/>
          <p:cNvSpPr/>
          <p:nvPr/>
        </p:nvSpPr>
        <p:spPr>
          <a:xfrm>
            <a:off x="4594860" y="146050"/>
            <a:ext cx="3003550" cy="519430"/>
          </a:xfrm>
          <a:prstGeom prst="rect">
            <a:avLst/>
          </a:prstGeom>
        </p:spPr>
        <p:txBody>
          <a:bodyPr wrap="square" lIns="91440" tIns="45720" rIns="91440" bIns="45720" anchor="t">
            <a:spAutoFit/>
          </a:bodyPr>
          <a:lstStyle/>
          <a:p>
            <a:pPr marL="0" indent="0" algn="ctr" defTabSz="508000" latinLnBrk="0">
              <a:buNone/>
            </a:pPr>
            <a:r>
              <a:rPr lang="en-US" altLang="ko-KR" sz="2800" b="1" kern="1200">
                <a:solidFill>
                  <a:schemeClr val="lt1"/>
                </a:solidFill>
                <a:latin typeface="G마켓 산스 Bold"/>
                <a:ea typeface="G마켓 산스 Bold"/>
                <a:cs typeface="+mn-cs"/>
              </a:rPr>
              <a:t>04. </a:t>
            </a:r>
            <a:r>
              <a:rPr lang="ko-KR" altLang="en-US" sz="2800" b="1" kern="1200">
                <a:solidFill>
                  <a:schemeClr val="lt1"/>
                </a:solidFill>
                <a:latin typeface="G마켓 산스 Bold"/>
                <a:ea typeface="G마켓 산스 Bold"/>
                <a:cs typeface="+mn-cs"/>
              </a:rPr>
              <a:t>기능</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및</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구현</a:t>
            </a:r>
            <a:endParaRPr sz="2800" b="1" kern="1200">
              <a:solidFill>
                <a:schemeClr val="lt1"/>
              </a:solidFill>
              <a:latin typeface="G마켓 산스 Bold"/>
              <a:ea typeface="G마켓 산스 Bold"/>
              <a:cs typeface="+mn-cs"/>
            </a:endParaRPr>
          </a:p>
        </p:txBody>
      </p:sp>
      <p:pic>
        <p:nvPicPr>
          <p:cNvPr id="5" name="slide3_picture1" descr="C:/Users/dlgus/AppData/Roaming/PolarisOffice/ETemp/15548_14935944/fImage125720274420.png"/>
          <p:cNvPicPr>
            <a:picLocks noChangeAspect="1"/>
          </p:cNvPicPr>
          <p:nvPr/>
        </p:nvPicPr>
        <p:blipFill>
          <a:blip r:embed="rId2" cstate="print"/>
          <a:stretch>
            <a:fillRect/>
          </a:stretch>
        </p:blipFill>
        <p:spPr>
          <a:xfrm>
            <a:off x="1605483" y="1226837"/>
            <a:ext cx="8651875" cy="5109845"/>
          </a:xfrm>
          <a:prstGeom prst="rect">
            <a:avLst/>
          </a:prstGeom>
          <a:noFill/>
        </p:spPr>
      </p:pic>
      <p:sp>
        <p:nvSpPr>
          <p:cNvPr id="6" name="모서리가 둥근 직사각형 90"/>
          <p:cNvSpPr/>
          <p:nvPr/>
        </p:nvSpPr>
        <p:spPr>
          <a:xfrm>
            <a:off x="850912" y="1018129"/>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장바구니</a:t>
            </a:r>
            <a:endParaRPr lang="en-US" altLang="ko-KR" sz="2000" b="1" dirty="0">
              <a:solidFill>
                <a:prstClr val="white"/>
              </a:solidFill>
              <a:latin typeface="레시피코리아 Medium"/>
              <a:ea typeface="레시피코리아 Medium"/>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166" y="809912"/>
            <a:ext cx="1016347" cy="1016347"/>
          </a:xfrm>
          <a:prstGeom prst="rect">
            <a:avLst/>
          </a:prstGeom>
        </p:spPr>
      </p:pic>
    </p:spTree>
    <p:extLst>
      <p:ext uri="{BB962C8B-B14F-4D97-AF65-F5344CB8AC3E}">
        <p14:creationId xmlns:p14="http://schemas.microsoft.com/office/powerpoint/2010/main" val="134454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8562976" y="3457575"/>
            <a:ext cx="3629024" cy="3305175"/>
          </a:xfrm>
          <a:prstGeom prst="ellipse">
            <a:avLst/>
          </a:prstGeom>
          <a:pattFill prst="dkUpDiag">
            <a:fgClr>
              <a:srgbClr val="D1D1D1"/>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타원 6"/>
          <p:cNvSpPr/>
          <p:nvPr/>
        </p:nvSpPr>
        <p:spPr>
          <a:xfrm>
            <a:off x="20933" y="3457574"/>
            <a:ext cx="3629024" cy="3305175"/>
          </a:xfrm>
          <a:prstGeom prst="ellipse">
            <a:avLst/>
          </a:prstGeom>
          <a:pattFill prst="dkUpDiag">
            <a:fgClr>
              <a:srgbClr val="D3D3EB"/>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slide4_shape1"/>
          <p:cNvSpPr/>
          <p:nvPr/>
        </p:nvSpPr>
        <p:spPr>
          <a:xfrm flipH="1" flipV="1">
            <a:off x="0" y="0"/>
            <a:ext cx="12192635" cy="727710"/>
          </a:xfrm>
          <a:prstGeom prst="round1Rect">
            <a:avLst>
              <a:gd name="adj" fmla="val 0"/>
            </a:avLst>
          </a:prstGeom>
          <a:solidFill>
            <a:srgbClr val="3057B9"/>
          </a:solidFill>
          <a:ln w="0" cap="flat">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508000" latinLnBrk="1">
              <a:buNone/>
            </a:pPr>
            <a:endParaRPr sz="1800" kern="1200">
              <a:solidFill>
                <a:srgbClr val="FFFFFF"/>
              </a:solidFill>
              <a:latin typeface="+mn-lt"/>
              <a:ea typeface="+mn-ea"/>
              <a:cs typeface="+mn-cs"/>
            </a:endParaRPr>
          </a:p>
        </p:txBody>
      </p:sp>
      <p:sp>
        <p:nvSpPr>
          <p:cNvPr id="4" name="slide4_shape2"/>
          <p:cNvSpPr/>
          <p:nvPr/>
        </p:nvSpPr>
        <p:spPr>
          <a:xfrm>
            <a:off x="4594860" y="146050"/>
            <a:ext cx="3003550" cy="519430"/>
          </a:xfrm>
          <a:prstGeom prst="rect">
            <a:avLst/>
          </a:prstGeom>
        </p:spPr>
        <p:txBody>
          <a:bodyPr wrap="square" lIns="91440" tIns="45720" rIns="91440" bIns="45720" anchor="t">
            <a:spAutoFit/>
          </a:bodyPr>
          <a:lstStyle/>
          <a:p>
            <a:pPr marL="0" indent="0" algn="ctr" defTabSz="508000" latinLnBrk="0">
              <a:buNone/>
            </a:pPr>
            <a:r>
              <a:rPr lang="en-US" altLang="ko-KR" sz="2800" b="1" kern="1200">
                <a:solidFill>
                  <a:schemeClr val="lt1"/>
                </a:solidFill>
                <a:latin typeface="G마켓 산스 Bold"/>
                <a:ea typeface="G마켓 산스 Bold"/>
                <a:cs typeface="+mn-cs"/>
              </a:rPr>
              <a:t>04. </a:t>
            </a:r>
            <a:r>
              <a:rPr lang="ko-KR" altLang="en-US" sz="2800" b="1" kern="1200">
                <a:solidFill>
                  <a:schemeClr val="lt1"/>
                </a:solidFill>
                <a:latin typeface="G마켓 산스 Bold"/>
                <a:ea typeface="G마켓 산스 Bold"/>
                <a:cs typeface="+mn-cs"/>
              </a:rPr>
              <a:t>기능</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및</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구현</a:t>
            </a:r>
            <a:endParaRPr sz="2800" b="1" kern="1200">
              <a:solidFill>
                <a:schemeClr val="lt1"/>
              </a:solidFill>
              <a:latin typeface="G마켓 산스 Bold"/>
              <a:ea typeface="G마켓 산스 Bold"/>
              <a:cs typeface="+mn-cs"/>
            </a:endParaRPr>
          </a:p>
        </p:txBody>
      </p:sp>
      <p:pic>
        <p:nvPicPr>
          <p:cNvPr id="5" name="slide4_picture1" descr="C:/Users/dlgus/AppData/Roaming/PolarisOffice/ETemp/15548_14935944/fImage2319622751045.png"/>
          <p:cNvPicPr>
            <a:picLocks noChangeAspect="1"/>
          </p:cNvPicPr>
          <p:nvPr/>
        </p:nvPicPr>
        <p:blipFill>
          <a:blip r:embed="rId2" cstate="print"/>
          <a:stretch>
            <a:fillRect/>
          </a:stretch>
        </p:blipFill>
        <p:spPr>
          <a:xfrm>
            <a:off x="1471930" y="909320"/>
            <a:ext cx="9224645" cy="5748655"/>
          </a:xfrm>
          <a:prstGeom prst="rect">
            <a:avLst/>
          </a:prstGeom>
          <a:noFill/>
        </p:spPr>
      </p:pic>
      <p:sp>
        <p:nvSpPr>
          <p:cNvPr id="8" name="모서리가 둥근 직사각형 90"/>
          <p:cNvSpPr/>
          <p:nvPr/>
        </p:nvSpPr>
        <p:spPr>
          <a:xfrm>
            <a:off x="850912" y="1018129"/>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관심 상품</a:t>
            </a:r>
            <a:endParaRPr lang="en-US" altLang="ko-KR" sz="2000" b="1" dirty="0">
              <a:solidFill>
                <a:prstClr val="white"/>
              </a:solidFill>
              <a:latin typeface="레시피코리아 Medium"/>
              <a:ea typeface="레시피코리아 Medium"/>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612" y="727710"/>
            <a:ext cx="926605" cy="926605"/>
          </a:xfrm>
          <a:prstGeom prst="rect">
            <a:avLst/>
          </a:prstGeom>
        </p:spPr>
      </p:pic>
    </p:spTree>
    <p:extLst>
      <p:ext uri="{BB962C8B-B14F-4D97-AF65-F5344CB8AC3E}">
        <p14:creationId xmlns:p14="http://schemas.microsoft.com/office/powerpoint/2010/main" val="43544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5_shape1"/>
          <p:cNvSpPr/>
          <p:nvPr/>
        </p:nvSpPr>
        <p:spPr>
          <a:xfrm flipH="1" flipV="1">
            <a:off x="0" y="0"/>
            <a:ext cx="12192635" cy="727710"/>
          </a:xfrm>
          <a:prstGeom prst="round1Rect">
            <a:avLst>
              <a:gd name="adj" fmla="val 0"/>
            </a:avLst>
          </a:prstGeom>
          <a:solidFill>
            <a:srgbClr val="3057B9"/>
          </a:solidFill>
          <a:ln w="0" cap="flat">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508000" latinLnBrk="1">
              <a:buNone/>
            </a:pPr>
            <a:endParaRPr sz="1800" kern="1200">
              <a:solidFill>
                <a:srgbClr val="FFFFFF"/>
              </a:solidFill>
              <a:latin typeface="+mn-lt"/>
              <a:ea typeface="+mn-ea"/>
              <a:cs typeface="+mn-cs"/>
            </a:endParaRPr>
          </a:p>
        </p:txBody>
      </p:sp>
      <p:sp>
        <p:nvSpPr>
          <p:cNvPr id="4" name="slide5_shape2"/>
          <p:cNvSpPr/>
          <p:nvPr/>
        </p:nvSpPr>
        <p:spPr>
          <a:xfrm>
            <a:off x="4594860" y="146050"/>
            <a:ext cx="3003550" cy="519430"/>
          </a:xfrm>
          <a:prstGeom prst="rect">
            <a:avLst/>
          </a:prstGeom>
        </p:spPr>
        <p:txBody>
          <a:bodyPr wrap="square" lIns="91440" tIns="45720" rIns="91440" bIns="45720" anchor="t">
            <a:spAutoFit/>
          </a:bodyPr>
          <a:lstStyle/>
          <a:p>
            <a:pPr marL="0" indent="0" algn="ctr" defTabSz="508000" latinLnBrk="0">
              <a:buNone/>
            </a:pPr>
            <a:r>
              <a:rPr lang="en-US" altLang="ko-KR" sz="2800" b="1" kern="1200">
                <a:solidFill>
                  <a:schemeClr val="lt1"/>
                </a:solidFill>
                <a:latin typeface="G마켓 산스 Bold"/>
                <a:ea typeface="G마켓 산스 Bold"/>
                <a:cs typeface="+mn-cs"/>
              </a:rPr>
              <a:t>04. </a:t>
            </a:r>
            <a:r>
              <a:rPr lang="ko-KR" altLang="en-US" sz="2800" b="1" kern="1200">
                <a:solidFill>
                  <a:schemeClr val="lt1"/>
                </a:solidFill>
                <a:latin typeface="G마켓 산스 Bold"/>
                <a:ea typeface="G마켓 산스 Bold"/>
                <a:cs typeface="+mn-cs"/>
              </a:rPr>
              <a:t>기능</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및</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구현</a:t>
            </a:r>
            <a:endParaRPr sz="2800" b="1" kern="1200">
              <a:solidFill>
                <a:schemeClr val="lt1"/>
              </a:solidFill>
              <a:latin typeface="G마켓 산스 Bold"/>
              <a:ea typeface="G마켓 산스 Bold"/>
              <a:cs typeface="+mn-cs"/>
            </a:endParaRPr>
          </a:p>
        </p:txBody>
      </p:sp>
      <p:pic>
        <p:nvPicPr>
          <p:cNvPr id="5" name="slide5_picture1" descr="C:/Users/dlgus/AppData/Roaming/PolarisOffice/ETemp/15548_14935944/fImage4085382593191.png"/>
          <p:cNvPicPr>
            <a:picLocks noChangeAspect="1"/>
          </p:cNvPicPr>
          <p:nvPr/>
        </p:nvPicPr>
        <p:blipFill>
          <a:blip r:embed="rId2" cstate="print"/>
          <a:stretch>
            <a:fillRect/>
          </a:stretch>
        </p:blipFill>
        <p:spPr>
          <a:xfrm>
            <a:off x="946448" y="1577835"/>
            <a:ext cx="7900670" cy="4957445"/>
          </a:xfrm>
          <a:prstGeom prst="rect">
            <a:avLst/>
          </a:prstGeom>
          <a:noFill/>
        </p:spPr>
      </p:pic>
      <p:sp>
        <p:nvSpPr>
          <p:cNvPr id="7" name="모서리가 둥근 직사각형 90"/>
          <p:cNvSpPr/>
          <p:nvPr/>
        </p:nvSpPr>
        <p:spPr>
          <a:xfrm>
            <a:off x="850912" y="963537"/>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상세보기</a:t>
            </a:r>
            <a:endParaRPr lang="en-US" altLang="ko-KR" sz="2000" b="1" dirty="0">
              <a:solidFill>
                <a:prstClr val="white"/>
              </a:solidFill>
              <a:latin typeface="레시피코리아 Medium"/>
              <a:ea typeface="레시피코리아 Medium"/>
            </a:endParaRPr>
          </a:p>
        </p:txBody>
      </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166" y="755320"/>
            <a:ext cx="1016347" cy="1016347"/>
          </a:xfrm>
          <a:prstGeom prst="rect">
            <a:avLst/>
          </a:prstGeom>
        </p:spPr>
      </p:pic>
      <p:sp>
        <p:nvSpPr>
          <p:cNvPr id="9" name="TextBox 67"/>
          <p:cNvSpPr txBox="1"/>
          <p:nvPr/>
        </p:nvSpPr>
        <p:spPr>
          <a:xfrm>
            <a:off x="9300994" y="1841044"/>
            <a:ext cx="2578666" cy="3389111"/>
          </a:xfrm>
          <a:prstGeom prst="roundRect">
            <a:avLst>
              <a:gd name="adj" fmla="val 16667"/>
            </a:avLst>
          </a:prstGeom>
          <a:solidFill>
            <a:srgbClr val="FEFFCD"/>
          </a:solidFill>
          <a:effectLst>
            <a:outerShdw blurRad="76200" dist="76200" dir="2700000" algn="ctr" rotWithShape="0">
              <a:srgbClr val="000000">
                <a:alpha val="50000"/>
              </a:srgbClr>
            </a:outerShdw>
          </a:effectLst>
        </p:spPr>
        <p:txBody>
          <a:bodyPr wrap="square">
            <a:spAutoFit/>
          </a:bodyPr>
          <a:lstStyle/>
          <a:p>
            <a:pPr lvl="0" algn="ctr">
              <a:defRPr/>
            </a:pPr>
            <a:endParaRPr lang="ko-KR" altLang="en-US" sz="800" b="1">
              <a:solidFill>
                <a:srgbClr val="3A3C84"/>
              </a:solidFill>
              <a:latin typeface="레시피코리아 Medium"/>
              <a:ea typeface="레시피코리아 Medium"/>
            </a:endParaRPr>
          </a:p>
          <a:p>
            <a:pPr algn="ctr">
              <a:lnSpc>
                <a:spcPct val="150000"/>
              </a:lnSpc>
              <a:defRPr/>
            </a:pPr>
            <a:r>
              <a:rPr lang="ko-KR" altLang="en-US" sz="800" b="1">
                <a:latin typeface="에스코어 드림 5 Medium"/>
                <a:ea typeface="에스코어 드림 5 Medium"/>
              </a:rPr>
              <a:t>  </a:t>
            </a: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a:p>
            <a:pPr algn="ctr">
              <a:lnSpc>
                <a:spcPct val="150000"/>
              </a:lnSpc>
              <a:defRPr/>
            </a:pPr>
            <a:endParaRPr lang="ko-KR" altLang="en-US" sz="800" b="1">
              <a:latin typeface="에스코어 드림 5 Medium"/>
              <a:ea typeface="에스코어 드림 5 Medium"/>
            </a:endParaRPr>
          </a:p>
        </p:txBody>
      </p:sp>
      <p:sp>
        <p:nvSpPr>
          <p:cNvPr id="10" name="TextBox 9"/>
          <p:cNvSpPr txBox="1"/>
          <p:nvPr/>
        </p:nvSpPr>
        <p:spPr>
          <a:xfrm>
            <a:off x="9300994" y="2182756"/>
            <a:ext cx="2619374" cy="2954655"/>
          </a:xfrm>
          <a:prstGeom prst="rect">
            <a:avLst/>
          </a:prstGeom>
          <a:noFill/>
        </p:spPr>
        <p:txBody>
          <a:bodyPr vert="horz" wrap="square" lIns="91440" tIns="45720" rIns="91440" bIns="45720" anchor="t">
            <a:spAutoFit/>
          </a:bodyPr>
          <a:lstStyle/>
          <a:p>
            <a:pPr algn="ctr">
              <a:defRPr/>
            </a:pPr>
            <a:endParaRPr lang="ko-KR" altLang="en-US" sz="1000" b="1" dirty="0">
              <a:solidFill>
                <a:srgbClr val="3A3C84"/>
              </a:solidFill>
              <a:latin typeface="레시피코리아 Medium"/>
              <a:ea typeface="레시피코리아 Medium"/>
            </a:endParaRPr>
          </a:p>
          <a:p>
            <a:pPr algn="ctr">
              <a:spcBef>
                <a:spcPts val="20"/>
              </a:spcBef>
              <a:defRPr/>
            </a:pPr>
            <a:r>
              <a:rPr lang="en-US" altLang="ko-KR" dirty="0">
                <a:latin typeface="에스코어 드림 6 Bold"/>
                <a:ea typeface="에스코어 드림 6 Bold"/>
              </a:rPr>
              <a:t>shop</a:t>
            </a:r>
            <a:r>
              <a:rPr lang="ko-KR" altLang="en-US" dirty="0">
                <a:latin typeface="에스코어 드림 6 Bold"/>
                <a:ea typeface="에스코어 드림 6 Bold"/>
              </a:rPr>
              <a:t>화면과는 다르게</a:t>
            </a:r>
            <a:endParaRPr lang="en-US" altLang="ko-KR" b="1" dirty="0">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수량 변경 후 </a:t>
            </a:r>
            <a:endParaRPr lang="en-US" altLang="ko-KR" dirty="0">
              <a:latin typeface="에스코어 드림 6 Bold"/>
              <a:ea typeface="에스코어 드림 6 Bold"/>
            </a:endParaRPr>
          </a:p>
          <a:p>
            <a:pPr algn="ctr">
              <a:spcBef>
                <a:spcPts val="20"/>
              </a:spcBef>
              <a:defRPr/>
            </a:pPr>
            <a:r>
              <a:rPr lang="ko-KR" altLang="en-US" dirty="0">
                <a:latin typeface="에스코어 드림 6 Bold"/>
                <a:ea typeface="에스코어 드림 6 Bold"/>
              </a:rPr>
              <a:t>장바구니 담기 가능</a:t>
            </a:r>
            <a:endPar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a:p>
            <a:pPr algn="ctr">
              <a:defRPr/>
            </a:pPr>
            <a:endParaRPr lang="ko-KR" altLang="en-US" b="1" dirty="0">
              <a:solidFill>
                <a:srgbClr val="3A3C84"/>
              </a:solidFill>
              <a:effectLst>
                <a:outerShdw blurRad="76200" dist="76200" dir="2700000" algn="ctr" rotWithShape="0">
                  <a:srgbClr val="000000">
                    <a:alpha val="50000"/>
                  </a:srgbClr>
                </a:outerShdw>
              </a:effectLst>
              <a:latin typeface="레시피코리아 Medium"/>
              <a:ea typeface="레시피코리아 Medium"/>
            </a:endParaRPr>
          </a:p>
          <a:p>
            <a:pPr algn="ctr">
              <a:spcBef>
                <a:spcPts val="20"/>
              </a:spcBef>
              <a:defRPr/>
            </a:pPr>
            <a:r>
              <a:rPr lang="ko-KR" altLang="en-US" b="1" dirty="0" err="1">
                <a:solidFill>
                  <a:srgbClr val="3A3C84"/>
                </a:solidFill>
                <a:latin typeface="레시피코리아 Medium"/>
                <a:ea typeface="레시피코리아 Medium"/>
              </a:rPr>
              <a:t>바로구매</a:t>
            </a:r>
            <a:r>
              <a:rPr lang="ko-KR" altLang="en-US" b="1" dirty="0">
                <a:solidFill>
                  <a:srgbClr val="EF4D4D"/>
                </a:solidFill>
                <a:effectLst>
                  <a:outerShdw blurRad="76200" dist="76200" dir="2700000" algn="ctr" rotWithShape="0">
                    <a:srgbClr val="000000">
                      <a:alpha val="50000"/>
                    </a:srgbClr>
                  </a:outerShdw>
                </a:effectLst>
                <a:latin typeface="레시피코리아 Medium"/>
                <a:ea typeface="레시피코리아 Medium"/>
              </a:rPr>
              <a:t> </a:t>
            </a:r>
            <a:r>
              <a:rPr lang="ko-KR" altLang="en-US" dirty="0">
                <a:latin typeface="에스코어 드림 6 Bold"/>
                <a:ea typeface="에스코어 드림 6 Bold"/>
              </a:rPr>
              <a:t>버튼</a:t>
            </a:r>
            <a:endParaRPr lang="en-US" altLang="ko-KR" dirty="0">
              <a:latin typeface="에스코어 드림 6 Bold"/>
              <a:ea typeface="에스코어 드림 6 Bold"/>
            </a:endParaRPr>
          </a:p>
          <a:p>
            <a:pPr algn="ctr">
              <a:spcBef>
                <a:spcPts val="20"/>
              </a:spcBef>
              <a:defRPr/>
            </a:pPr>
            <a:r>
              <a:rPr lang="ko-KR" altLang="en-US" dirty="0">
                <a:latin typeface="에스코어 드림 6 Bold"/>
                <a:ea typeface="에스코어 드림 6 Bold"/>
              </a:rPr>
              <a:t> </a:t>
            </a:r>
            <a:r>
              <a:rPr lang="ko-KR" altLang="en-US" dirty="0" err="1">
                <a:latin typeface="에스코어 드림 6 Bold"/>
                <a:ea typeface="에스코어 드림 6 Bold"/>
              </a:rPr>
              <a:t>클릭시</a:t>
            </a:r>
            <a:r>
              <a:rPr lang="ko-KR" altLang="en-US" dirty="0">
                <a:latin typeface="에스코어 드림 6 Bold"/>
                <a:ea typeface="에스코어 드림 6 Bold"/>
              </a:rPr>
              <a:t> </a:t>
            </a:r>
            <a:endParaRPr lang="en-US" altLang="ko-KR" dirty="0">
              <a:latin typeface="에스코어 드림 6 Bold"/>
              <a:ea typeface="에스코어 드림 6 Bold"/>
            </a:endParaRPr>
          </a:p>
          <a:p>
            <a:pPr algn="ctr">
              <a:spcBef>
                <a:spcPts val="20"/>
              </a:spcBef>
              <a:defRPr/>
            </a:pPr>
            <a:r>
              <a:rPr lang="ko-KR" altLang="en-US" dirty="0">
                <a:latin typeface="에스코어 드림 6 Bold"/>
                <a:ea typeface="에스코어 드림 6 Bold"/>
              </a:rPr>
              <a:t>상품 주문화면으로 </a:t>
            </a:r>
            <a:endParaRPr lang="en-US" altLang="ko-KR" dirty="0">
              <a:latin typeface="에스코어 드림 6 Bold"/>
              <a:ea typeface="에스코어 드림 6 Bold"/>
            </a:endParaRPr>
          </a:p>
          <a:p>
            <a:pPr algn="ctr">
              <a:spcBef>
                <a:spcPts val="20"/>
              </a:spcBef>
              <a:defRPr/>
            </a:pPr>
            <a:r>
              <a:rPr lang="ko-KR" altLang="en-US" dirty="0">
                <a:solidFill>
                  <a:schemeClr val="accent5"/>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즉시 이동</a:t>
            </a:r>
            <a:endParaRPr lang="ko-KR" altLang="en-US" b="1" dirty="0">
              <a:solidFill>
                <a:schemeClr val="accent5"/>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algn="ctr">
              <a:defRPr/>
            </a:pPr>
            <a:endParaRPr lang="ko-KR" altLang="en-US" sz="1600" b="1" dirty="0">
              <a:latin typeface="한컴 윤고딕 720"/>
              <a:ea typeface="한컴 윤고딕 720"/>
            </a:endParaRPr>
          </a:p>
          <a:p>
            <a:pPr algn="ctr">
              <a:defRPr/>
            </a:pPr>
            <a:r>
              <a:rPr lang="ko-KR" altLang="en-US" sz="1600" dirty="0">
                <a:latin typeface="한컴 윤고딕 720"/>
                <a:ea typeface="한컴 윤고딕 720"/>
              </a:rPr>
              <a:t>  </a:t>
            </a:r>
            <a:r>
              <a:rPr lang="ko-KR" altLang="en-US" sz="1600" b="1" dirty="0">
                <a:latin typeface="한컴 윤고딕 720"/>
                <a:ea typeface="한컴 윤고딕 720"/>
              </a:rPr>
              <a:t> </a:t>
            </a:r>
          </a:p>
        </p:txBody>
      </p:sp>
      <p:cxnSp>
        <p:nvCxnSpPr>
          <p:cNvPr id="11" name="직선 연결선 10"/>
          <p:cNvCxnSpPr/>
          <p:nvPr/>
        </p:nvCxnSpPr>
        <p:spPr>
          <a:xfrm flipV="1">
            <a:off x="7174307" y="2565779"/>
            <a:ext cx="2256296" cy="2876594"/>
          </a:xfrm>
          <a:prstGeom prst="line">
            <a:avLst/>
          </a:prstGeom>
          <a:ln w="25400">
            <a:solidFill>
              <a:srgbClr val="EF4D4D"/>
            </a:solidFill>
            <a:prstDash val="sysDot"/>
          </a:ln>
        </p:spPr>
        <p:style>
          <a:lnRef idx="1">
            <a:schemeClr val="accent1"/>
          </a:lnRef>
          <a:fillRef idx="0">
            <a:schemeClr val="accent1"/>
          </a:fillRef>
          <a:effectRef idx="0">
            <a:schemeClr val="accent1"/>
          </a:effectRef>
          <a:fontRef idx="minor">
            <a:schemeClr val="tx1"/>
          </a:fontRef>
        </p:style>
      </p:cxnSp>
      <p:sp>
        <p:nvSpPr>
          <p:cNvPr id="13" name="직사각형 61"/>
          <p:cNvSpPr/>
          <p:nvPr/>
        </p:nvSpPr>
        <p:spPr>
          <a:xfrm>
            <a:off x="6469039" y="5230155"/>
            <a:ext cx="718916" cy="429959"/>
          </a:xfrm>
          <a:prstGeom prst="roundRect">
            <a:avLst>
              <a:gd name="adj" fmla="val 16667"/>
            </a:avLst>
          </a:prstGeom>
          <a:pattFill prst="wdDnDiag">
            <a:fgClr>
              <a:srgbClr val="EF4D4D">
                <a:alpha val="17000"/>
              </a:srgbClr>
            </a:fgClr>
            <a:bgClr>
              <a:schemeClr val="bg1">
                <a:alpha val="3000"/>
              </a:schemeClr>
            </a:bgClr>
          </a:pattFill>
          <a:ln w="254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직사각형 61"/>
          <p:cNvSpPr/>
          <p:nvPr/>
        </p:nvSpPr>
        <p:spPr>
          <a:xfrm>
            <a:off x="6539550" y="5788284"/>
            <a:ext cx="976971" cy="325914"/>
          </a:xfrm>
          <a:prstGeom prst="roundRect">
            <a:avLst>
              <a:gd name="adj" fmla="val 16667"/>
            </a:avLst>
          </a:prstGeom>
          <a:pattFill prst="wdDnDiag">
            <a:fgClr>
              <a:srgbClr val="EF4D4D">
                <a:alpha val="17000"/>
              </a:srgbClr>
            </a:fgClr>
            <a:bgClr>
              <a:schemeClr val="bg1">
                <a:alpha val="3000"/>
              </a:schemeClr>
            </a:bgClr>
          </a:pattFill>
          <a:ln w="25400">
            <a:solidFill>
              <a:srgbClr val="3057B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5" name="직선 연결선 14"/>
          <p:cNvCxnSpPr/>
          <p:nvPr/>
        </p:nvCxnSpPr>
        <p:spPr>
          <a:xfrm flipV="1">
            <a:off x="7516521" y="3660083"/>
            <a:ext cx="2146094" cy="2291159"/>
          </a:xfrm>
          <a:prstGeom prst="line">
            <a:avLst/>
          </a:prstGeom>
          <a:ln w="25400">
            <a:solidFill>
              <a:srgbClr val="7F6C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22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 name="그림 2">
            <a:extLst>
              <a:ext uri="{FF2B5EF4-FFF2-40B4-BE49-F238E27FC236}">
                <a16:creationId xmlns:a16="http://schemas.microsoft.com/office/drawing/2014/main" id="{26EBD3F3-0774-4857-9469-54ED21D8417D}"/>
              </a:ext>
            </a:extLst>
          </p:cNvPr>
          <p:cNvPicPr>
            <a:picLocks noChangeAspect="1"/>
          </p:cNvPicPr>
          <p:nvPr/>
        </p:nvPicPr>
        <p:blipFill rotWithShape="1">
          <a:blip r:embed="rId3">
            <a:extLst>
              <a:ext uri="{28A0092B-C50C-407E-A947-70E740481C1C}">
                <a14:useLocalDpi xmlns:a14="http://schemas.microsoft.com/office/drawing/2010/main" val="0"/>
              </a:ext>
            </a:extLst>
          </a:blip>
          <a:srcRect t="561"/>
          <a:stretch/>
        </p:blipFill>
        <p:spPr>
          <a:xfrm>
            <a:off x="753529" y="1352550"/>
            <a:ext cx="10564699" cy="4878522"/>
          </a:xfrm>
          <a:prstGeom prst="rect">
            <a:avLst/>
          </a:prstGeom>
          <a:ln>
            <a:noFill/>
          </a:ln>
        </p:spPr>
      </p:pic>
      <p:sp>
        <p:nvSpPr>
          <p:cNvPr id="5" name="모서리가 둥근 직사각형 4">
            <a:extLst>
              <a:ext uri="{FF2B5EF4-FFF2-40B4-BE49-F238E27FC236}">
                <a16:creationId xmlns:a16="http://schemas.microsoft.com/office/drawing/2014/main" id="{C2564E6F-4E27-483A-905A-1D4D347AE615}"/>
              </a:ext>
            </a:extLst>
          </p:cNvPr>
          <p:cNvSpPr/>
          <p:nvPr/>
        </p:nvSpPr>
        <p:spPr>
          <a:xfrm>
            <a:off x="4856672" y="1440946"/>
            <a:ext cx="1104181" cy="379230"/>
          </a:xfrm>
          <a:prstGeom prst="roundRect">
            <a:avLst>
              <a:gd name="adj" fmla="val 48821"/>
            </a:avLst>
          </a:prstGeom>
          <a:noFill/>
          <a:ln w="28575">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4D6534B6-2319-476B-89E9-0DD495D6C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760" y="2415099"/>
            <a:ext cx="8806018" cy="4193342"/>
          </a:xfrm>
          <a:prstGeom prst="rect">
            <a:avLst/>
          </a:prstGeom>
        </p:spPr>
      </p:pic>
      <p:sp>
        <p:nvSpPr>
          <p:cNvPr id="28" name="모서리가 둥근 직사각형 90"/>
          <p:cNvSpPr/>
          <p:nvPr/>
        </p:nvSpPr>
        <p:spPr>
          <a:xfrm>
            <a:off x="862716" y="985045"/>
            <a:ext cx="1794563"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관련 상품</a:t>
            </a:r>
          </a:p>
        </p:txBody>
      </p:sp>
      <p:pic>
        <p:nvPicPr>
          <p:cNvPr id="29" name="그림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291" y="847769"/>
            <a:ext cx="610429" cy="610429"/>
          </a:xfrm>
          <a:prstGeom prst="rect">
            <a:avLst/>
          </a:prstGeom>
        </p:spPr>
      </p:pic>
      <p:sp>
        <p:nvSpPr>
          <p:cNvPr id="30" name="직사각형 61"/>
          <p:cNvSpPr/>
          <p:nvPr/>
        </p:nvSpPr>
        <p:spPr>
          <a:xfrm>
            <a:off x="2298989" y="2100713"/>
            <a:ext cx="1012453" cy="387532"/>
          </a:xfrm>
          <a:prstGeom prst="roundRect">
            <a:avLst>
              <a:gd name="adj" fmla="val 16667"/>
            </a:avLst>
          </a:prstGeom>
          <a:pattFill prst="wdDnDiag">
            <a:fgClr>
              <a:srgbClr val="EF4D4D">
                <a:alpha val="17000"/>
              </a:srgbClr>
            </a:fgClr>
            <a:bgClr>
              <a:schemeClr val="bg1">
                <a:alpha val="3000"/>
              </a:schemeClr>
            </a:bgClr>
          </a:pattFill>
          <a:ln w="254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직사각형 61"/>
          <p:cNvSpPr/>
          <p:nvPr/>
        </p:nvSpPr>
        <p:spPr>
          <a:xfrm>
            <a:off x="2451390" y="3079716"/>
            <a:ext cx="506226" cy="280172"/>
          </a:xfrm>
          <a:prstGeom prst="roundRect">
            <a:avLst>
              <a:gd name="adj" fmla="val 16667"/>
            </a:avLst>
          </a:prstGeom>
          <a:pattFill prst="wdDnDiag">
            <a:fgClr>
              <a:srgbClr val="EF4D4D">
                <a:alpha val="17000"/>
              </a:srgbClr>
            </a:fgClr>
            <a:bgClr>
              <a:schemeClr val="bg1">
                <a:alpha val="3000"/>
              </a:schemeClr>
            </a:bgClr>
          </a:pattFill>
          <a:ln w="25400">
            <a:solidFill>
              <a:srgbClr val="3057B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 name="그림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513" y="1850825"/>
            <a:ext cx="416949" cy="416949"/>
          </a:xfrm>
          <a:prstGeom prst="rect">
            <a:avLst/>
          </a:prstGeom>
        </p:spPr>
      </p:pic>
      <p:pic>
        <p:nvPicPr>
          <p:cNvPr id="4" name="그림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5821" y="2696145"/>
            <a:ext cx="343192" cy="343192"/>
          </a:xfrm>
          <a:prstGeom prst="rect">
            <a:avLst/>
          </a:prstGeom>
        </p:spPr>
      </p:pic>
      <p:sp>
        <p:nvSpPr>
          <p:cNvPr id="7" name="직사각형 6"/>
          <p:cNvSpPr/>
          <p:nvPr/>
        </p:nvSpPr>
        <p:spPr>
          <a:xfrm>
            <a:off x="6290476" y="2894193"/>
            <a:ext cx="4032925" cy="923330"/>
          </a:xfrm>
          <a:prstGeom prst="rect">
            <a:avLst/>
          </a:prstGeom>
        </p:spPr>
        <p:txBody>
          <a:bodyPr wrap="square">
            <a:spAutoFit/>
          </a:bodyPr>
          <a:lstStyle/>
          <a:p>
            <a:pPr algn="ctr">
              <a:defRPr/>
            </a:pPr>
            <a:r>
              <a:rPr lang="ko-KR" altLang="en-US" dirty="0">
                <a:solidFill>
                  <a:srgbClr val="FF5050"/>
                </a:solidFill>
                <a:effectLst>
                  <a:outerShdw blurRad="38100" dist="38100" dir="2700000" algn="tl">
                    <a:srgbClr val="000000">
                      <a:alpha val="43137"/>
                    </a:srgbClr>
                  </a:outerShdw>
                </a:effectLst>
                <a:latin typeface="에스코어 드림 6 Bold"/>
                <a:ea typeface="에스코어 드림 6 Bold"/>
              </a:rPr>
              <a:t>상품의 이벤트 값</a:t>
            </a:r>
            <a:r>
              <a:rPr lang="ko-KR" altLang="en-US" dirty="0">
                <a:latin typeface="에스코어 드림 6 Bold"/>
                <a:ea typeface="에스코어 드림 6 Bold"/>
              </a:rPr>
              <a:t>을 가져와</a:t>
            </a:r>
            <a:endParaRPr lang="en-US" altLang="ko-KR" dirty="0">
              <a:latin typeface="에스코어 드림 6 Bold"/>
              <a:ea typeface="에스코어 드림 6 Bold"/>
            </a:endParaRPr>
          </a:p>
          <a:p>
            <a:pPr algn="ctr">
              <a:defRPr/>
            </a:pPr>
            <a:r>
              <a:rPr lang="ko-KR" altLang="en-US" dirty="0">
                <a:solidFill>
                  <a:schemeClr val="accent5"/>
                </a:solidFill>
                <a:effectLst>
                  <a:outerShdw blurRad="38100" dist="38100" dir="2700000" algn="tl">
                    <a:srgbClr val="000000">
                      <a:alpha val="43137"/>
                    </a:srgbClr>
                  </a:outerShdw>
                </a:effectLst>
                <a:latin typeface="에스코어 드림 6 Bold"/>
                <a:ea typeface="에스코어 드림 6 Bold"/>
              </a:rPr>
              <a:t>동일한 이벤트</a:t>
            </a:r>
            <a:r>
              <a:rPr lang="ko-KR" altLang="en-US" dirty="0">
                <a:latin typeface="에스코어 드림 6 Bold"/>
                <a:ea typeface="에스코어 드림 6 Bold"/>
              </a:rPr>
              <a:t>가 설정</a:t>
            </a:r>
            <a:endParaRPr lang="en-US" altLang="ko-KR" dirty="0">
              <a:latin typeface="에스코어 드림 6 Bold"/>
              <a:ea typeface="에스코어 드림 6 Bold"/>
            </a:endParaRPr>
          </a:p>
          <a:p>
            <a:pPr algn="ctr">
              <a:defRPr/>
            </a:pPr>
            <a:r>
              <a:rPr lang="ko-KR" altLang="en-US" dirty="0">
                <a:latin typeface="에스코어 드림 6 Bold"/>
                <a:ea typeface="에스코어 드림 6 Bold"/>
              </a:rPr>
              <a:t>되어있는 상품을 출력</a:t>
            </a:r>
            <a:endParaRPr lang="en-US" altLang="ko-KR" dirty="0">
              <a:latin typeface="에스코어 드림 6 Bold"/>
              <a:ea typeface="에스코어 드림 6 Bold"/>
            </a:endParaRPr>
          </a:p>
        </p:txBody>
      </p:sp>
    </p:spTree>
    <p:extLst>
      <p:ext uri="{BB962C8B-B14F-4D97-AF65-F5344CB8AC3E}">
        <p14:creationId xmlns:p14="http://schemas.microsoft.com/office/powerpoint/2010/main" val="221639756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그림 165"/>
          <p:cNvPicPr>
            <a:picLocks noChangeAspect="1"/>
          </p:cNvPicPr>
          <p:nvPr/>
        </p:nvPicPr>
        <p:blipFill rotWithShape="1">
          <a:blip r:embed="rId2"/>
          <a:stretch>
            <a:fillRect/>
          </a:stretch>
        </p:blipFill>
        <p:spPr>
          <a:xfrm>
            <a:off x="296532" y="825835"/>
            <a:ext cx="961051" cy="961051"/>
          </a:xfrm>
          <a:prstGeom prst="rect">
            <a:avLst/>
          </a:prstGeom>
        </p:spPr>
      </p:pic>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128" name="그림 127"/>
          <p:cNvPicPr>
            <a:picLocks noChangeAspect="1"/>
          </p:cNvPicPr>
          <p:nvPr/>
        </p:nvPicPr>
        <p:blipFill rotWithShape="1">
          <a:blip r:embed="rId3"/>
          <a:srcRect l="2380" t="880" r="4610" b="3700"/>
          <a:stretch>
            <a:fillRect/>
          </a:stretch>
        </p:blipFill>
        <p:spPr>
          <a:xfrm>
            <a:off x="939375" y="1726800"/>
            <a:ext cx="5623549" cy="4868336"/>
          </a:xfrm>
          <a:prstGeom prst="rect">
            <a:avLst/>
          </a:prstGeom>
        </p:spPr>
      </p:pic>
      <p:sp>
        <p:nvSpPr>
          <p:cNvPr id="144" name="직사각형 143"/>
          <p:cNvSpPr/>
          <p:nvPr/>
        </p:nvSpPr>
        <p:spPr>
          <a:xfrm>
            <a:off x="1010554" y="3288696"/>
            <a:ext cx="1010921" cy="535680"/>
          </a:xfrm>
          <a:prstGeom prst="rect">
            <a:avLst/>
          </a:prstGeom>
          <a:noFill/>
          <a:ln w="28575">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3" name="그림 162"/>
          <p:cNvPicPr>
            <a:picLocks noChangeAspect="1"/>
          </p:cNvPicPr>
          <p:nvPr/>
        </p:nvPicPr>
        <p:blipFill rotWithShape="1">
          <a:blip r:embed="rId4"/>
          <a:stretch>
            <a:fillRect/>
          </a:stretch>
        </p:blipFill>
        <p:spPr>
          <a:xfrm>
            <a:off x="6909394" y="1881430"/>
            <a:ext cx="4440143" cy="1403106"/>
          </a:xfrm>
          <a:prstGeom prst="rect">
            <a:avLst/>
          </a:prstGeom>
        </p:spPr>
      </p:pic>
      <p:sp>
        <p:nvSpPr>
          <p:cNvPr id="164" name="모서리가 둥근 직사각형 90"/>
          <p:cNvSpPr/>
          <p:nvPr/>
        </p:nvSpPr>
        <p:spPr>
          <a:xfrm>
            <a:off x="1030629" y="1124321"/>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결제 페이지</a:t>
            </a:r>
          </a:p>
        </p:txBody>
      </p:sp>
      <p:sp>
        <p:nvSpPr>
          <p:cNvPr id="167" name="타원 358"/>
          <p:cNvSpPr/>
          <p:nvPr/>
        </p:nvSpPr>
        <p:spPr>
          <a:xfrm>
            <a:off x="7733224" y="3321169"/>
            <a:ext cx="3629024" cy="3305175"/>
          </a:xfrm>
          <a:prstGeom prst="ellipse">
            <a:avLst/>
          </a:prstGeom>
          <a:pattFill prst="dkUpDiag">
            <a:fgClr>
              <a:srgbClr val="CDF2E4"/>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8" name="TextBox 12"/>
          <p:cNvSpPr txBox="1"/>
          <p:nvPr/>
        </p:nvSpPr>
        <p:spPr>
          <a:xfrm>
            <a:off x="8102392" y="4021731"/>
            <a:ext cx="2920660" cy="548364"/>
          </a:xfrm>
          <a:prstGeom prst="rect">
            <a:avLst/>
          </a:prstGeom>
          <a:noFill/>
        </p:spPr>
        <p:txBody>
          <a:bodyPr wrap="square">
            <a:spAutoFit/>
          </a:bodyPr>
          <a:lstStyle/>
          <a:p>
            <a:pPr lvl="0" algn="ctr">
              <a:defRPr/>
            </a:pPr>
            <a:r>
              <a:rPr lang="ko-KR" altLang="en-US" sz="1500">
                <a:solidFill>
                  <a:srgbClr val="3057B9"/>
                </a:solidFill>
                <a:latin typeface="레시피코리아 Medium"/>
                <a:ea typeface="레시피코리아 Medium"/>
              </a:rPr>
              <a:t>총 금액이 </a:t>
            </a:r>
            <a:r>
              <a:rPr lang="en-US" altLang="ko-KR" sz="1500">
                <a:solidFill>
                  <a:srgbClr val="EF4D4D"/>
                </a:solidFill>
                <a:latin typeface="레시피코리아 Medium"/>
                <a:ea typeface="레시피코리아 Medium"/>
              </a:rPr>
              <a:t>50,000</a:t>
            </a:r>
            <a:r>
              <a:rPr lang="ko-KR" altLang="en-US" sz="1500">
                <a:solidFill>
                  <a:srgbClr val="EF4D4D"/>
                </a:solidFill>
                <a:latin typeface="레시피코리아 Medium"/>
                <a:ea typeface="레시피코리아 Medium"/>
              </a:rPr>
              <a:t>원</a:t>
            </a:r>
            <a:r>
              <a:rPr lang="ko-KR" altLang="en-US" sz="1500">
                <a:solidFill>
                  <a:srgbClr val="3057B9"/>
                </a:solidFill>
                <a:latin typeface="레시피코리아 Medium"/>
                <a:ea typeface="레시피코리아 Medium"/>
              </a:rPr>
              <a:t> 이상 </a:t>
            </a:r>
          </a:p>
          <a:p>
            <a:pPr lvl="0" algn="ctr">
              <a:defRPr/>
            </a:pPr>
            <a:r>
              <a:rPr lang="ko-KR" altLang="en-US" sz="1500">
                <a:effectLst>
                  <a:outerShdw blurRad="76200" dist="76200" dir="2700000" algn="ctr" rotWithShape="0">
                    <a:srgbClr val="000000">
                      <a:alpha val="50000"/>
                    </a:srgbClr>
                  </a:outerShdw>
                </a:effectLst>
                <a:latin typeface="레시피코리아 Medium"/>
                <a:ea typeface="레시피코리아 Medium"/>
              </a:rPr>
              <a:t>배송비 무료</a:t>
            </a:r>
          </a:p>
        </p:txBody>
      </p:sp>
      <p:pic>
        <p:nvPicPr>
          <p:cNvPr id="10" name="그림 9"/>
          <p:cNvPicPr>
            <a:picLocks noChangeAspect="1"/>
          </p:cNvPicPr>
          <p:nvPr/>
        </p:nvPicPr>
        <p:blipFill rotWithShape="1">
          <a:blip r:embed="rId5"/>
          <a:srcRect l="2840" t="57960" r="46090" b="1730"/>
          <a:stretch>
            <a:fillRect/>
          </a:stretch>
        </p:blipFill>
        <p:spPr>
          <a:xfrm>
            <a:off x="8109512" y="4631216"/>
            <a:ext cx="2937169" cy="1330932"/>
          </a:xfrm>
          <a:prstGeom prst="rect">
            <a:avLst/>
          </a:prstGeom>
          <a:ln w="28575">
            <a:solidFill>
              <a:schemeClr val="accent1"/>
            </a:solidFill>
          </a:ln>
        </p:spPr>
      </p:pic>
      <p:cxnSp>
        <p:nvCxnSpPr>
          <p:cNvPr id="169" name="직선 연결선 168"/>
          <p:cNvCxnSpPr>
            <a:stCxn id="144" idx="3"/>
            <a:endCxn id="163" idx="1"/>
          </p:cNvCxnSpPr>
          <p:nvPr/>
        </p:nvCxnSpPr>
        <p:spPr>
          <a:xfrm flipV="1">
            <a:off x="2021473" y="2582983"/>
            <a:ext cx="4887921" cy="973553"/>
          </a:xfrm>
          <a:prstGeom prst="line">
            <a:avLst/>
          </a:prstGeom>
          <a:ln w="12700">
            <a:solidFill>
              <a:srgbClr val="EF4D4D"/>
            </a:solidFill>
            <a:prstDash val="sysDash"/>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6928286" y="1574464"/>
            <a:ext cx="977265" cy="319106"/>
          </a:xfrm>
          <a:prstGeom prst="rect">
            <a:avLst/>
          </a:prstGeom>
        </p:spPr>
        <p:txBody>
          <a:bodyPr wrap="square">
            <a:spAutoFit/>
          </a:bodyPr>
          <a:lstStyle/>
          <a:p>
            <a:pPr>
              <a:defRPr/>
            </a:pPr>
            <a:r>
              <a:rPr lang="ko-KR" altLang="en-US" sz="1500">
                <a:effectLst>
                  <a:outerShdw blurRad="76200" dist="76200" dir="2700000" algn="ctr" rotWithShape="0">
                    <a:srgbClr val="000000">
                      <a:alpha val="50000"/>
                    </a:srgbClr>
                  </a:outerShdw>
                </a:effectLst>
                <a:latin typeface="레시피코리아 Medium"/>
                <a:ea typeface="레시피코리아 Medium"/>
              </a:rPr>
              <a:t>쿠폰적용</a:t>
            </a:r>
          </a:p>
        </p:txBody>
      </p:sp>
      <p:pic>
        <p:nvPicPr>
          <p:cNvPr id="171" name="그림 170"/>
          <p:cNvPicPr>
            <a:picLocks noChangeAspect="1"/>
          </p:cNvPicPr>
          <p:nvPr/>
        </p:nvPicPr>
        <p:blipFill rotWithShape="1">
          <a:blip r:embed="rId6"/>
          <a:stretch>
            <a:fillRect/>
          </a:stretch>
        </p:blipFill>
        <p:spPr>
          <a:xfrm>
            <a:off x="1704004" y="3429000"/>
            <a:ext cx="534982" cy="5349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fill="hold"/>
                                        <p:tgtEl>
                                          <p:spTgt spid="144"/>
                                        </p:tgtEl>
                                        <p:attrNameLst>
                                          <p:attrName>ppt_x</p:attrName>
                                        </p:attrNameLst>
                                      </p:cBhvr>
                                      <p:tavLst>
                                        <p:tav tm="0">
                                          <p:val>
                                            <p:strVal val="#ppt_x"/>
                                          </p:val>
                                        </p:tav>
                                        <p:tav tm="100000">
                                          <p:val>
                                            <p:strVal val="#ppt_x"/>
                                          </p:val>
                                        </p:tav>
                                      </p:tavLst>
                                    </p:anim>
                                    <p:anim calcmode="lin" valueType="num">
                                      <p:cBhvr additive="base">
                                        <p:cTn id="8"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000"/>
                                        <p:tgtEl>
                                          <p:spTgt spid="163"/>
                                        </p:tgtEl>
                                      </p:cBhvr>
                                    </p:animEffect>
                                    <p:anim calcmode="lin" valueType="num">
                                      <p:cBhvr>
                                        <p:cTn id="14" dur="1000" fill="hold"/>
                                        <p:tgtEl>
                                          <p:spTgt spid="163"/>
                                        </p:tgtEl>
                                        <p:attrNameLst>
                                          <p:attrName>ppt_x</p:attrName>
                                        </p:attrNameLst>
                                      </p:cBhvr>
                                      <p:tavLst>
                                        <p:tav tm="0">
                                          <p:val>
                                            <p:strVal val="#ppt_x"/>
                                          </p:val>
                                        </p:tav>
                                        <p:tav tm="100000">
                                          <p:val>
                                            <p:strVal val="#ppt_x"/>
                                          </p:val>
                                        </p:tav>
                                      </p:tavLst>
                                    </p:anim>
                                    <p:anim calcmode="lin" valueType="num">
                                      <p:cBhvr>
                                        <p:cTn id="15"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31" name="TextBox 130"/>
          <p:cNvSpPr txBox="1"/>
          <p:nvPr/>
        </p:nvSpPr>
        <p:spPr>
          <a:xfrm>
            <a:off x="5640265" y="3652179"/>
            <a:ext cx="914400" cy="914400"/>
          </a:xfrm>
          <a:prstGeom prst="rect">
            <a:avLst/>
          </a:prstGeom>
          <a:noFill/>
        </p:spPr>
        <p:txBody>
          <a:bodyPr wrap="square">
            <a:spAutoFit/>
          </a:bodyPr>
          <a:lstStyle/>
          <a:p>
            <a:pPr lvl="0">
              <a:defRPr/>
            </a:pPr>
            <a:endParaRPr lang="ko-KR" altLang="en-US"/>
          </a:p>
        </p:txBody>
      </p:sp>
      <p:pic>
        <p:nvPicPr>
          <p:cNvPr id="2" name="그림 1"/>
          <p:cNvPicPr>
            <a:picLocks noChangeAspect="1"/>
          </p:cNvPicPr>
          <p:nvPr/>
        </p:nvPicPr>
        <p:blipFill rotWithShape="1">
          <a:blip r:embed="rId3"/>
          <a:stretch>
            <a:fillRect/>
          </a:stretch>
        </p:blipFill>
        <p:spPr>
          <a:xfrm>
            <a:off x="0" y="1519972"/>
            <a:ext cx="12192000" cy="2363667"/>
          </a:xfrm>
          <a:prstGeom prst="rect">
            <a:avLst/>
          </a:prstGeom>
        </p:spPr>
      </p:pic>
      <p:sp>
        <p:nvSpPr>
          <p:cNvPr id="7" name="TextBox 6"/>
          <p:cNvSpPr txBox="1"/>
          <p:nvPr/>
        </p:nvSpPr>
        <p:spPr>
          <a:xfrm>
            <a:off x="5002823" y="3962206"/>
            <a:ext cx="1551842" cy="369332"/>
          </a:xfrm>
          <a:prstGeom prst="rect">
            <a:avLst/>
          </a:prstGeom>
          <a:noFill/>
        </p:spPr>
        <p:txBody>
          <a:bodyPr wrap="square">
            <a:spAutoFit/>
          </a:bodyPr>
          <a:lstStyle/>
          <a:p>
            <a:pPr lvl="0">
              <a:defRPr/>
            </a:pPr>
            <a:r>
              <a:rPr lang="ko-KR" altLang="en-US" b="1">
                <a:solidFill>
                  <a:srgbClr val="EF4D4D"/>
                </a:solidFill>
                <a:effectLst>
                  <a:outerShdw blurRad="76200" dist="76200" dir="2700000" algn="ctr" rotWithShape="0">
                    <a:srgbClr val="000000">
                      <a:alpha val="50000"/>
                    </a:srgbClr>
                  </a:outerShdw>
                </a:effectLst>
                <a:latin typeface="레시피코리아 Medium"/>
                <a:ea typeface="레시피코리아 Medium"/>
              </a:rPr>
              <a:t>유효성 체크</a:t>
            </a:r>
          </a:p>
        </p:txBody>
      </p:sp>
      <p:sp>
        <p:nvSpPr>
          <p:cNvPr id="8" name="TextBox 7"/>
          <p:cNvSpPr txBox="1"/>
          <p:nvPr/>
        </p:nvSpPr>
        <p:spPr>
          <a:xfrm>
            <a:off x="536331" y="4566579"/>
            <a:ext cx="4695092" cy="2041866"/>
          </a:xfrm>
          <a:prstGeom prst="rect">
            <a:avLst/>
          </a:prstGeom>
          <a:noFill/>
        </p:spPr>
        <p:txBody>
          <a:bodyPr wrap="square">
            <a:spAutoFit/>
          </a:bodyPr>
          <a:lstStyle/>
          <a:p>
            <a:pPr lvl="0">
              <a:defRPr/>
            </a:pPr>
            <a:r>
              <a:rPr lang="ko-KR" altLang="en-US" sz="1600">
                <a:solidFill>
                  <a:srgbClr val="EF4D4D"/>
                </a:solidFill>
                <a:effectLst>
                  <a:outerShdw blurRad="76200" dist="76200" dir="2700000" algn="ctr" rotWithShape="0">
                    <a:srgbClr val="000000">
                      <a:alpha val="50000"/>
                    </a:srgbClr>
                  </a:outerShdw>
                </a:effectLst>
                <a:latin typeface="레시피코리아 Medium"/>
                <a:ea typeface="레시피코리아 Medium"/>
              </a:rPr>
              <a:t>필수 입력</a:t>
            </a:r>
            <a:endParaRPr lang="ko-KR" altLang="en-US" sz="1600">
              <a:latin typeface="에스코어 드림 5 Medium"/>
              <a:ea typeface="에스코어 드림 5 Medium"/>
            </a:endParaRPr>
          </a:p>
          <a:p>
            <a:pPr marL="0" indent="0">
              <a:buFont typeface="Arial"/>
              <a:buNone/>
              <a:defRPr/>
            </a:pPr>
            <a:r>
              <a:rPr lang="ko-KR" altLang="en-US" sz="1600">
                <a:latin typeface="에스코어 드림 5 Medium"/>
                <a:ea typeface="에스코어 드림 5 Medium"/>
              </a:rPr>
              <a:t>  </a:t>
            </a:r>
            <a:r>
              <a:rPr lang="en-US" altLang="ko-KR" sz="1600">
                <a:latin typeface="에스코어 드림 5 Medium"/>
                <a:ea typeface="에스코어 드림 5 Medium"/>
              </a:rPr>
              <a:t>1. </a:t>
            </a:r>
            <a:r>
              <a:rPr lang="ko-KR" altLang="en-US" sz="1600">
                <a:latin typeface="에스코어 드림 5 Medium"/>
                <a:ea typeface="에스코어 드림 5 Medium"/>
              </a:rPr>
              <a:t>로그인 </a:t>
            </a:r>
          </a:p>
          <a:p>
            <a:pPr marL="0" indent="0">
              <a:buFont typeface="Arial"/>
              <a:buNone/>
              <a:defRPr/>
            </a:pPr>
            <a:r>
              <a:rPr lang="ko-KR" altLang="en-US" sz="1600">
                <a:latin typeface="에스코어 드림 5 Medium"/>
                <a:ea typeface="에스코어 드림 5 Medium"/>
              </a:rPr>
              <a:t>  </a:t>
            </a:r>
            <a:r>
              <a:rPr lang="en-US" altLang="ko-KR" sz="1600">
                <a:latin typeface="에스코어 드림 5 Medium"/>
                <a:ea typeface="에스코어 드림 5 Medium"/>
              </a:rPr>
              <a:t>2. </a:t>
            </a:r>
            <a:r>
              <a:rPr lang="ko-KR" altLang="en-US" sz="1600">
                <a:latin typeface="에스코어 드림 5 Medium"/>
                <a:ea typeface="에스코어 드림 5 Medium"/>
              </a:rPr>
              <a:t>이름 </a:t>
            </a:r>
            <a:r>
              <a:rPr lang="en-US" altLang="ko-KR" sz="1600">
                <a:latin typeface="에스코어 드림 5 Medium"/>
                <a:ea typeface="에스코어 드림 5 Medium"/>
              </a:rPr>
              <a:t>(</a:t>
            </a:r>
            <a:r>
              <a:rPr lang="ko-KR" altLang="en-US" sz="1600">
                <a:latin typeface="에스코어 드림 5 Medium"/>
                <a:ea typeface="에스코어 드림 5 Medium"/>
              </a:rPr>
              <a:t>한글 </a:t>
            </a:r>
            <a:r>
              <a:rPr lang="en-US" altLang="ko-KR" sz="1600">
                <a:latin typeface="에스코어 드림 5 Medium"/>
                <a:ea typeface="에스코어 드림 5 Medium"/>
              </a:rPr>
              <a:t>2~5</a:t>
            </a:r>
            <a:r>
              <a:rPr lang="ko-KR" altLang="en-US" sz="1600">
                <a:latin typeface="에스코어 드림 5 Medium"/>
                <a:ea typeface="에스코어 드림 5 Medium"/>
              </a:rPr>
              <a:t>자</a:t>
            </a:r>
            <a:r>
              <a:rPr lang="en-US" altLang="ko-KR" sz="1600">
                <a:latin typeface="에스코어 드림 5 Medium"/>
                <a:ea typeface="에스코어 드림 5 Medium"/>
              </a:rPr>
              <a:t>)</a:t>
            </a:r>
          </a:p>
          <a:p>
            <a:pPr marL="0" indent="0">
              <a:buFont typeface="Arial"/>
              <a:buNone/>
              <a:defRPr/>
            </a:pPr>
            <a:r>
              <a:rPr lang="ko-KR" altLang="en-US" sz="1600">
                <a:latin typeface="에스코어 드림 5 Medium"/>
                <a:ea typeface="에스코어 드림 5 Medium"/>
              </a:rPr>
              <a:t>  </a:t>
            </a:r>
            <a:r>
              <a:rPr lang="en-US" altLang="ko-KR" sz="1600">
                <a:latin typeface="에스코어 드림 5 Medium"/>
                <a:ea typeface="에스코어 드림 5 Medium"/>
              </a:rPr>
              <a:t>3. </a:t>
            </a:r>
            <a:r>
              <a:rPr lang="ko-KR" altLang="en-US" sz="1600">
                <a:latin typeface="에스코어 드림 5 Medium"/>
                <a:ea typeface="에스코어 드림 5 Medium"/>
              </a:rPr>
              <a:t>우편번호</a:t>
            </a:r>
            <a:r>
              <a:rPr lang="en-US" altLang="ko-KR" sz="1600">
                <a:latin typeface="에스코어 드림 5 Medium"/>
                <a:ea typeface="에스코어 드림 5 Medium"/>
              </a:rPr>
              <a:t>, </a:t>
            </a:r>
            <a:r>
              <a:rPr lang="ko-KR" altLang="en-US" sz="1600">
                <a:latin typeface="에스코어 드림 5 Medium"/>
                <a:ea typeface="에스코어 드림 5 Medium"/>
              </a:rPr>
              <a:t>주소</a:t>
            </a:r>
            <a:r>
              <a:rPr lang="en-US" altLang="ko-KR" sz="1600">
                <a:latin typeface="에스코어 드림 5 Medium"/>
                <a:ea typeface="에스코어 드림 5 Medium"/>
              </a:rPr>
              <a:t>, </a:t>
            </a:r>
            <a:r>
              <a:rPr lang="ko-KR" altLang="en-US" sz="1600">
                <a:latin typeface="에스코어 드림 5 Medium"/>
                <a:ea typeface="에스코어 드림 5 Medium"/>
              </a:rPr>
              <a:t>상세주소 입력 여부</a:t>
            </a:r>
          </a:p>
          <a:p>
            <a:pPr marL="0" indent="0">
              <a:buFont typeface="Arial"/>
              <a:buNone/>
              <a:defRPr/>
            </a:pPr>
            <a:r>
              <a:rPr lang="ko-KR" altLang="en-US" sz="1600">
                <a:latin typeface="에스코어 드림 5 Medium"/>
                <a:ea typeface="에스코어 드림 5 Medium"/>
              </a:rPr>
              <a:t>  </a:t>
            </a:r>
            <a:r>
              <a:rPr lang="en-US" altLang="ko-KR" sz="1600">
                <a:latin typeface="에스코어 드림 5 Medium"/>
                <a:ea typeface="에스코어 드림 5 Medium"/>
              </a:rPr>
              <a:t>4. </a:t>
            </a:r>
            <a:r>
              <a:rPr lang="ko-KR" altLang="en-US" sz="1600">
                <a:latin typeface="에스코어 드림 5 Medium"/>
                <a:ea typeface="에스코어 드림 5 Medium"/>
              </a:rPr>
              <a:t>휴대폰 번호 </a:t>
            </a:r>
            <a:r>
              <a:rPr lang="en-US" altLang="ko-KR" sz="1600">
                <a:latin typeface="에스코어 드림 5 Medium"/>
                <a:ea typeface="에스코어 드림 5 Medium"/>
              </a:rPr>
              <a:t>(</a:t>
            </a:r>
            <a:r>
              <a:rPr lang="ko-KR" altLang="en-US" sz="1600">
                <a:latin typeface="에스코어 드림 5 Medium"/>
                <a:ea typeface="에스코어 드림 5 Medium"/>
              </a:rPr>
              <a:t>숫자만 </a:t>
            </a:r>
            <a:r>
              <a:rPr lang="en-US" altLang="ko-KR" sz="1600">
                <a:latin typeface="에스코어 드림 5 Medium"/>
                <a:ea typeface="에스코어 드림 5 Medium"/>
              </a:rPr>
              <a:t>4</a:t>
            </a:r>
            <a:r>
              <a:rPr lang="ko-KR" altLang="en-US" sz="1600">
                <a:latin typeface="에스코어 드림 5 Medium"/>
                <a:ea typeface="에스코어 드림 5 Medium"/>
              </a:rPr>
              <a:t>자리</a:t>
            </a:r>
            <a:r>
              <a:rPr lang="en-US" altLang="ko-KR" sz="1600">
                <a:latin typeface="에스코어 드림 5 Medium"/>
                <a:ea typeface="에스코어 드림 5 Medium"/>
              </a:rPr>
              <a:t>)</a:t>
            </a:r>
          </a:p>
          <a:p>
            <a:pPr marL="285750" indent="-285750">
              <a:buFont typeface="Arial"/>
              <a:buChar char="•"/>
              <a:defRPr/>
            </a:pPr>
            <a:endParaRPr lang="en-US" altLang="ko-KR" sz="1600">
              <a:solidFill>
                <a:srgbClr val="0066FF"/>
              </a:solidFill>
              <a:effectLst>
                <a:outerShdw blurRad="76200" dist="76200" dir="2700000" algn="ctr" rotWithShape="0">
                  <a:srgbClr val="000000">
                    <a:alpha val="50000"/>
                  </a:srgbClr>
                </a:outerShdw>
              </a:effectLst>
              <a:latin typeface="레시피코리아 Medium"/>
              <a:ea typeface="레시피코리아 Medium"/>
            </a:endParaRPr>
          </a:p>
          <a:p>
            <a:pPr lvl="0">
              <a:defRPr/>
            </a:pPr>
            <a:r>
              <a:rPr lang="ko-KR" altLang="en-US" sz="1600">
                <a:solidFill>
                  <a:srgbClr val="0066FF"/>
                </a:solidFill>
                <a:effectLst>
                  <a:outerShdw blurRad="76200" dist="76200" dir="2700000" algn="ctr" rotWithShape="0">
                    <a:srgbClr val="000000">
                      <a:alpha val="50000"/>
                    </a:srgbClr>
                  </a:outerShdw>
                </a:effectLst>
                <a:latin typeface="레시피코리아 Medium"/>
                <a:ea typeface="레시피코리아 Medium"/>
              </a:rPr>
              <a:t>선택 입력</a:t>
            </a:r>
            <a:endParaRPr lang="ko-KR" altLang="en-US" sz="1600">
              <a:latin typeface="에스코어 드림 5 Medium"/>
              <a:ea typeface="에스코어 드림 5 Medium"/>
            </a:endParaRPr>
          </a:p>
          <a:p>
            <a:pPr marL="0" indent="0">
              <a:buFont typeface="Arial"/>
              <a:buNone/>
              <a:defRPr/>
            </a:pPr>
            <a:r>
              <a:rPr lang="ko-KR" altLang="en-US" sz="1600">
                <a:latin typeface="에스코어 드림 5 Medium"/>
                <a:ea typeface="에스코어 드림 5 Medium"/>
              </a:rPr>
              <a:t>  </a:t>
            </a:r>
            <a:r>
              <a:rPr lang="en-US" altLang="ko-KR" sz="1600">
                <a:latin typeface="에스코어 드림 5 Medium"/>
                <a:ea typeface="에스코어 드림 5 Medium"/>
              </a:rPr>
              <a:t>5. </a:t>
            </a:r>
            <a:r>
              <a:rPr lang="ko-KR" altLang="en-US" sz="1600">
                <a:latin typeface="에스코어 드림 5 Medium"/>
                <a:ea typeface="에스코어 드림 5 Medium"/>
              </a:rPr>
              <a:t>배송메세지 </a:t>
            </a:r>
            <a:r>
              <a:rPr lang="en-US" altLang="ko-KR" sz="1600">
                <a:latin typeface="에스코어 드림 5 Medium"/>
                <a:ea typeface="에스코어 드림 5 Medium"/>
              </a:rPr>
              <a:t>50</a:t>
            </a:r>
            <a:r>
              <a:rPr lang="ko-KR" altLang="en-US" sz="1600">
                <a:latin typeface="에스코어 드림 5 Medium"/>
                <a:ea typeface="에스코어 드림 5 Medium"/>
              </a:rPr>
              <a:t>자 입력</a:t>
            </a:r>
          </a:p>
        </p:txBody>
      </p:sp>
      <p:pic>
        <p:nvPicPr>
          <p:cNvPr id="10" name="그림 9"/>
          <p:cNvPicPr>
            <a:picLocks noChangeAspect="1"/>
          </p:cNvPicPr>
          <p:nvPr/>
        </p:nvPicPr>
        <p:blipFill rotWithShape="1">
          <a:blip r:embed="rId4"/>
          <a:stretch>
            <a:fillRect/>
          </a:stretch>
        </p:blipFill>
        <p:spPr>
          <a:xfrm>
            <a:off x="5637336" y="4566579"/>
            <a:ext cx="3151159" cy="914399"/>
          </a:xfrm>
          <a:prstGeom prst="rect">
            <a:avLst/>
          </a:prstGeom>
        </p:spPr>
      </p:pic>
      <p:pic>
        <p:nvPicPr>
          <p:cNvPr id="17" name="그림 16"/>
          <p:cNvPicPr>
            <a:picLocks noChangeAspect="1"/>
          </p:cNvPicPr>
          <p:nvPr/>
        </p:nvPicPr>
        <p:blipFill rotWithShape="1">
          <a:blip r:embed="rId5"/>
          <a:stretch>
            <a:fillRect/>
          </a:stretch>
        </p:blipFill>
        <p:spPr>
          <a:xfrm>
            <a:off x="5649059" y="4566579"/>
            <a:ext cx="4272418" cy="1244112"/>
          </a:xfrm>
          <a:prstGeom prst="rect">
            <a:avLst/>
          </a:prstGeom>
        </p:spPr>
      </p:pic>
      <p:pic>
        <p:nvPicPr>
          <p:cNvPr id="21" name="그림 20"/>
          <p:cNvPicPr>
            <a:picLocks noChangeAspect="1"/>
          </p:cNvPicPr>
          <p:nvPr/>
        </p:nvPicPr>
        <p:blipFill rotWithShape="1">
          <a:blip r:embed="rId6"/>
          <a:stretch>
            <a:fillRect/>
          </a:stretch>
        </p:blipFill>
        <p:spPr>
          <a:xfrm>
            <a:off x="5637336" y="4356818"/>
            <a:ext cx="4277322" cy="1400370"/>
          </a:xfrm>
          <a:prstGeom prst="rect">
            <a:avLst/>
          </a:prstGeom>
        </p:spPr>
      </p:pic>
      <p:sp>
        <p:nvSpPr>
          <p:cNvPr id="27" name="화살표: 왼쪽 26"/>
          <p:cNvSpPr/>
          <p:nvPr/>
        </p:nvSpPr>
        <p:spPr>
          <a:xfrm>
            <a:off x="4299439" y="1984598"/>
            <a:ext cx="224906" cy="149470"/>
          </a:xfrm>
          <a:prstGeom prst="leftArrow">
            <a:avLst>
              <a:gd name="adj1" fmla="val 5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9" name="그림 28"/>
          <p:cNvPicPr>
            <a:picLocks noChangeAspect="1"/>
          </p:cNvPicPr>
          <p:nvPr/>
        </p:nvPicPr>
        <p:blipFill rotWithShape="1">
          <a:blip r:embed="rId7"/>
          <a:stretch>
            <a:fillRect/>
          </a:stretch>
        </p:blipFill>
        <p:spPr>
          <a:xfrm>
            <a:off x="0" y="3937357"/>
            <a:ext cx="11999302" cy="2338909"/>
          </a:xfrm>
          <a:prstGeom prst="rect">
            <a:avLst/>
          </a:prstGeom>
        </p:spPr>
      </p:pic>
      <p:pic>
        <p:nvPicPr>
          <p:cNvPr id="137" name="그림 136"/>
          <p:cNvPicPr>
            <a:picLocks noChangeAspect="1"/>
          </p:cNvPicPr>
          <p:nvPr/>
        </p:nvPicPr>
        <p:blipFill rotWithShape="1">
          <a:blip r:embed="rId8"/>
          <a:stretch>
            <a:fillRect/>
          </a:stretch>
        </p:blipFill>
        <p:spPr>
          <a:xfrm>
            <a:off x="323489" y="762934"/>
            <a:ext cx="835249" cy="835249"/>
          </a:xfrm>
          <a:prstGeom prst="rect">
            <a:avLst/>
          </a:prstGeom>
        </p:spPr>
      </p:pic>
      <p:sp>
        <p:nvSpPr>
          <p:cNvPr id="138" name="모서리가 둥근 직사각형 90"/>
          <p:cNvSpPr/>
          <p:nvPr/>
        </p:nvSpPr>
        <p:spPr>
          <a:xfrm>
            <a:off x="1102515" y="872717"/>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결제 페이지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3" nodeType="clickEffect">
                                  <p:stCondLst>
                                    <p:cond delay="0"/>
                                  </p:stCondLst>
                                  <p:iterate type="lt">
                                    <p:tmAbs val="0"/>
                                  </p:iterate>
                                  <p:childTnLst>
                                    <p:set>
                                      <p:cBhvr>
                                        <p:cTn id="57" dur="1" fill="hold">
                                          <p:stCondLst>
                                            <p:cond delay="0"/>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4"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3"/>
      <p:bldP spid="8" grpId="1"/>
      <p:bldP spid="8" grpId="2"/>
      <p:bldP spid="27" grpId="4"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타원 358"/>
          <p:cNvSpPr/>
          <p:nvPr/>
        </p:nvSpPr>
        <p:spPr>
          <a:xfrm>
            <a:off x="7787140" y="3031645"/>
            <a:ext cx="3961500" cy="3826354"/>
          </a:xfrm>
          <a:prstGeom prst="ellipse">
            <a:avLst/>
          </a:prstGeom>
          <a:pattFill prst="dkUpDiag">
            <a:fgClr>
              <a:srgbClr val="CDF2E4"/>
            </a:fgClr>
            <a:bgClr>
              <a:schemeClr val="lt1"/>
            </a:bgClr>
          </a:patt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40" name="그림 139"/>
          <p:cNvPicPr>
            <a:picLocks noChangeAspect="1"/>
          </p:cNvPicPr>
          <p:nvPr/>
        </p:nvPicPr>
        <p:blipFill rotWithShape="1">
          <a:blip r:embed="rId2"/>
          <a:stretch>
            <a:fillRect/>
          </a:stretch>
        </p:blipFill>
        <p:spPr>
          <a:xfrm>
            <a:off x="198352" y="622485"/>
            <a:ext cx="1066189" cy="1066189"/>
          </a:xfrm>
          <a:prstGeom prst="rect">
            <a:avLst/>
          </a:prstGeom>
        </p:spPr>
      </p:pic>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31" name="TextBox 130"/>
          <p:cNvSpPr txBox="1"/>
          <p:nvPr/>
        </p:nvSpPr>
        <p:spPr>
          <a:xfrm>
            <a:off x="8744093" y="1434563"/>
            <a:ext cx="816777" cy="816777"/>
          </a:xfrm>
          <a:prstGeom prst="rect">
            <a:avLst/>
          </a:prstGeom>
          <a:noFill/>
        </p:spPr>
        <p:txBody>
          <a:bodyPr wrap="square">
            <a:spAutoFit/>
          </a:bodyPr>
          <a:lstStyle/>
          <a:p>
            <a:pPr lvl="0">
              <a:defRPr/>
            </a:pPr>
            <a:endParaRPr lang="ko-KR" altLang="en-US"/>
          </a:p>
        </p:txBody>
      </p:sp>
      <p:pic>
        <p:nvPicPr>
          <p:cNvPr id="3" name="그림 2"/>
          <p:cNvPicPr>
            <a:picLocks noChangeAspect="1"/>
          </p:cNvPicPr>
          <p:nvPr/>
        </p:nvPicPr>
        <p:blipFill rotWithShape="1">
          <a:blip r:embed="rId3"/>
          <a:stretch>
            <a:fillRect/>
          </a:stretch>
        </p:blipFill>
        <p:spPr>
          <a:xfrm>
            <a:off x="196348" y="1793302"/>
            <a:ext cx="4585478" cy="952921"/>
          </a:xfrm>
          <a:prstGeom prst="rect">
            <a:avLst/>
          </a:prstGeom>
          <a:ln w="19050">
            <a:solidFill>
              <a:srgbClr val="EF4D4D"/>
            </a:solidFill>
          </a:ln>
        </p:spPr>
      </p:pic>
      <p:sp>
        <p:nvSpPr>
          <p:cNvPr id="4" name="TextBox 3"/>
          <p:cNvSpPr txBox="1"/>
          <p:nvPr/>
        </p:nvSpPr>
        <p:spPr>
          <a:xfrm>
            <a:off x="4400218" y="1443057"/>
            <a:ext cx="3391564" cy="1374438"/>
          </a:xfrm>
          <a:prstGeom prst="rect">
            <a:avLst/>
          </a:prstGeom>
          <a:noFill/>
        </p:spPr>
        <p:txBody>
          <a:bodyPr wrap="square">
            <a:spAutoFit/>
          </a:bodyPr>
          <a:lstStyle/>
          <a:p>
            <a:pPr lvl="0" algn="ctr">
              <a:defRPr/>
            </a:pPr>
            <a:r>
              <a:rPr lang="ko-KR" altLang="en-US">
                <a:solidFill>
                  <a:srgbClr val="EF4D4D"/>
                </a:solidFill>
                <a:latin typeface="레시피코리아 Medium"/>
                <a:ea typeface="레시피코리아 Medium"/>
              </a:rPr>
              <a:t>유효성 체크 </a:t>
            </a:r>
            <a:endParaRPr lang="ko-KR" altLang="en-US">
              <a:latin typeface="에스코어 드림 5 Medium"/>
              <a:ea typeface="에스코어 드림 5 Medium"/>
            </a:endParaRPr>
          </a:p>
          <a:p>
            <a:pPr marL="0" indent="0" algn="ctr">
              <a:buFont typeface="Arial"/>
              <a:buNone/>
              <a:defRPr/>
            </a:pPr>
            <a:r>
              <a:rPr lang="ko-KR" altLang="en-US" sz="1600">
                <a:solidFill>
                  <a:srgbClr val="393939"/>
                </a:solidFill>
                <a:latin typeface="G마켓 산스 Bold"/>
                <a:ea typeface="G마켓 산스 Bold"/>
              </a:rPr>
              <a:t>로그인</a:t>
            </a:r>
          </a:p>
          <a:p>
            <a:pPr marL="0" indent="0" algn="ctr">
              <a:buFont typeface="Arial"/>
              <a:buNone/>
              <a:defRPr/>
            </a:pPr>
            <a:r>
              <a:rPr lang="ko-KR" altLang="en-US" sz="1600">
                <a:solidFill>
                  <a:srgbClr val="393939"/>
                </a:solidFill>
                <a:latin typeface="G마켓 산스 Bold"/>
                <a:ea typeface="G마켓 산스 Bold"/>
              </a:rPr>
              <a:t>결제수단 체크 여부</a:t>
            </a:r>
          </a:p>
          <a:p>
            <a:pPr marL="0" indent="0" algn="ctr">
              <a:buFont typeface="Arial"/>
              <a:buNone/>
              <a:defRPr/>
            </a:pPr>
            <a:r>
              <a:rPr lang="ko-KR" altLang="en-US" sz="1600">
                <a:solidFill>
                  <a:srgbClr val="393939"/>
                </a:solidFill>
                <a:latin typeface="G마켓 산스 Bold"/>
                <a:ea typeface="G마켓 산스 Bold"/>
              </a:rPr>
              <a:t>필수 정보 입력 여부</a:t>
            </a:r>
            <a:endParaRPr lang="ko-KR" altLang="en-US">
              <a:latin typeface="에스코어 드림 6 Bold"/>
              <a:ea typeface="에스코어 드림 6 Bold"/>
            </a:endParaRPr>
          </a:p>
          <a:p>
            <a:pPr marL="285750" indent="-285750" algn="ctr">
              <a:buFont typeface="Arial"/>
              <a:buChar char="•"/>
              <a:defRPr/>
            </a:pPr>
            <a:endParaRPr lang="ko-KR" altLang="en-US">
              <a:latin typeface="에스코어 드림 6 Bold"/>
              <a:ea typeface="에스코어 드림 6 Bold"/>
            </a:endParaRPr>
          </a:p>
        </p:txBody>
      </p:sp>
      <p:pic>
        <p:nvPicPr>
          <p:cNvPr id="6" name="그림 5"/>
          <p:cNvPicPr>
            <a:picLocks noChangeAspect="1"/>
          </p:cNvPicPr>
          <p:nvPr/>
        </p:nvPicPr>
        <p:blipFill rotWithShape="1">
          <a:blip r:embed="rId4"/>
          <a:stretch>
            <a:fillRect/>
          </a:stretch>
        </p:blipFill>
        <p:spPr>
          <a:xfrm>
            <a:off x="7065930" y="1241778"/>
            <a:ext cx="3812159" cy="1106207"/>
          </a:xfrm>
          <a:prstGeom prst="rect">
            <a:avLst/>
          </a:prstGeom>
        </p:spPr>
      </p:pic>
      <p:pic>
        <p:nvPicPr>
          <p:cNvPr id="8" name="그림 7"/>
          <p:cNvPicPr>
            <a:picLocks noChangeAspect="1"/>
          </p:cNvPicPr>
          <p:nvPr/>
        </p:nvPicPr>
        <p:blipFill rotWithShape="1">
          <a:blip r:embed="rId5"/>
          <a:stretch>
            <a:fillRect/>
          </a:stretch>
        </p:blipFill>
        <p:spPr>
          <a:xfrm>
            <a:off x="7065930" y="1181212"/>
            <a:ext cx="4634204" cy="1319605"/>
          </a:xfrm>
          <a:prstGeom prst="rect">
            <a:avLst/>
          </a:prstGeom>
        </p:spPr>
      </p:pic>
      <p:pic>
        <p:nvPicPr>
          <p:cNvPr id="10" name="그림 9"/>
          <p:cNvPicPr>
            <a:picLocks noChangeAspect="1"/>
          </p:cNvPicPr>
          <p:nvPr/>
        </p:nvPicPr>
        <p:blipFill rotWithShape="1">
          <a:blip r:embed="rId6"/>
          <a:stretch>
            <a:fillRect/>
          </a:stretch>
        </p:blipFill>
        <p:spPr>
          <a:xfrm>
            <a:off x="7075455" y="1246541"/>
            <a:ext cx="4811630" cy="1391704"/>
          </a:xfrm>
          <a:prstGeom prst="rect">
            <a:avLst/>
          </a:prstGeom>
        </p:spPr>
      </p:pic>
      <p:pic>
        <p:nvPicPr>
          <p:cNvPr id="137" name="그림 136"/>
          <p:cNvPicPr>
            <a:picLocks noChangeAspect="1"/>
          </p:cNvPicPr>
          <p:nvPr/>
        </p:nvPicPr>
        <p:blipFill rotWithShape="1">
          <a:blip r:embed="rId7"/>
          <a:stretch>
            <a:fillRect/>
          </a:stretch>
        </p:blipFill>
        <p:spPr>
          <a:xfrm>
            <a:off x="4995450" y="1384938"/>
            <a:ext cx="412912" cy="412912"/>
          </a:xfrm>
          <a:prstGeom prst="rect">
            <a:avLst/>
          </a:prstGeom>
        </p:spPr>
      </p:pic>
      <p:sp>
        <p:nvSpPr>
          <p:cNvPr id="139" name="모서리가 둥근 직사각형 90"/>
          <p:cNvSpPr/>
          <p:nvPr/>
        </p:nvSpPr>
        <p:spPr>
          <a:xfrm>
            <a:off x="1102515" y="872717"/>
            <a:ext cx="1690505"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카드 결제 </a:t>
            </a:r>
          </a:p>
        </p:txBody>
      </p:sp>
      <p:pic>
        <p:nvPicPr>
          <p:cNvPr id="141" name="그림 10"/>
          <p:cNvPicPr>
            <a:picLocks noChangeAspect="1"/>
          </p:cNvPicPr>
          <p:nvPr/>
        </p:nvPicPr>
        <p:blipFill rotWithShape="1">
          <a:blip r:embed="rId8"/>
          <a:stretch>
            <a:fillRect/>
          </a:stretch>
        </p:blipFill>
        <p:spPr>
          <a:xfrm>
            <a:off x="209526" y="2927917"/>
            <a:ext cx="3909587" cy="3705436"/>
          </a:xfrm>
          <a:prstGeom prst="rect">
            <a:avLst/>
          </a:prstGeom>
        </p:spPr>
      </p:pic>
      <p:sp>
        <p:nvSpPr>
          <p:cNvPr id="142" name="TextBox 141"/>
          <p:cNvSpPr txBox="1"/>
          <p:nvPr/>
        </p:nvSpPr>
        <p:spPr>
          <a:xfrm>
            <a:off x="3389479" y="2805525"/>
            <a:ext cx="245261" cy="316770"/>
          </a:xfrm>
          <a:prstGeom prst="rect">
            <a:avLst/>
          </a:prstGeom>
        </p:spPr>
        <p:txBody>
          <a:bodyPr wrap="none">
            <a:spAutoFit/>
          </a:bodyPr>
          <a:lstStyle/>
          <a:p>
            <a:pPr>
              <a:defRPr/>
            </a:pPr>
            <a:endParaRPr lang="ko-KR" altLang="en-US" sz="1500">
              <a:effectLst>
                <a:outerShdw blurRad="76200" dist="76200" dir="2700000" algn="ctr" rotWithShape="0">
                  <a:srgbClr val="000000">
                    <a:alpha val="50000"/>
                  </a:srgbClr>
                </a:outerShdw>
              </a:effectLst>
              <a:latin typeface="레시피코리아 Medium"/>
              <a:ea typeface="레시피코리아 Medium"/>
            </a:endParaRPr>
          </a:p>
        </p:txBody>
      </p:sp>
      <p:pic>
        <p:nvPicPr>
          <p:cNvPr id="143" name="그림 6"/>
          <p:cNvPicPr>
            <a:picLocks noChangeAspect="1"/>
          </p:cNvPicPr>
          <p:nvPr/>
        </p:nvPicPr>
        <p:blipFill rotWithShape="1">
          <a:blip r:embed="rId9"/>
          <a:stretch>
            <a:fillRect/>
          </a:stretch>
        </p:blipFill>
        <p:spPr>
          <a:xfrm>
            <a:off x="4263669" y="4436149"/>
            <a:ext cx="3664662" cy="1380410"/>
          </a:xfrm>
          <a:prstGeom prst="rect">
            <a:avLst/>
          </a:prstGeom>
        </p:spPr>
      </p:pic>
      <p:pic>
        <p:nvPicPr>
          <p:cNvPr id="144" name="그림 8"/>
          <p:cNvPicPr>
            <a:picLocks noChangeAspect="1"/>
          </p:cNvPicPr>
          <p:nvPr/>
        </p:nvPicPr>
        <p:blipFill rotWithShape="1">
          <a:blip r:embed="rId10"/>
          <a:srcRect l="1340" t="3170" r="47900" b="27120"/>
          <a:stretch>
            <a:fillRect/>
          </a:stretch>
        </p:blipFill>
        <p:spPr>
          <a:xfrm>
            <a:off x="8480553" y="4013246"/>
            <a:ext cx="2733361" cy="1778380"/>
          </a:xfrm>
          <a:prstGeom prst="rect">
            <a:avLst/>
          </a:prstGeom>
          <a:ln w="19050">
            <a:solidFill>
              <a:srgbClr val="289B6E"/>
            </a:solidFill>
          </a:ln>
        </p:spPr>
      </p:pic>
      <p:sp>
        <p:nvSpPr>
          <p:cNvPr id="147" name="TextBox 146"/>
          <p:cNvSpPr txBox="1"/>
          <p:nvPr/>
        </p:nvSpPr>
        <p:spPr>
          <a:xfrm>
            <a:off x="3527501" y="2832483"/>
            <a:ext cx="808674" cy="318387"/>
          </a:xfrm>
          <a:prstGeom prst="rect">
            <a:avLst/>
          </a:prstGeom>
        </p:spPr>
        <p:txBody>
          <a:bodyPr wrap="square">
            <a:spAutoFit/>
          </a:bodyPr>
          <a:lstStyle/>
          <a:p>
            <a:pPr>
              <a:defRPr/>
            </a:pPr>
            <a:r>
              <a:rPr lang="ko-KR" altLang="en-US" sz="1500">
                <a:solidFill>
                  <a:srgbClr val="00B2FF"/>
                </a:solidFill>
                <a:effectLst>
                  <a:outerShdw blurRad="76200" dist="76200" dir="2700000" algn="ctr" rotWithShape="0">
                    <a:srgbClr val="000000">
                      <a:alpha val="50000"/>
                    </a:srgbClr>
                  </a:outerShdw>
                </a:effectLst>
                <a:latin typeface="레시피코리아 Medium"/>
                <a:ea typeface="레시피코리아 Medium"/>
              </a:rPr>
              <a:t>결제창</a:t>
            </a:r>
          </a:p>
        </p:txBody>
      </p:sp>
      <p:sp>
        <p:nvSpPr>
          <p:cNvPr id="148" name="TextBox 147"/>
          <p:cNvSpPr txBox="1"/>
          <p:nvPr/>
        </p:nvSpPr>
        <p:spPr>
          <a:xfrm>
            <a:off x="5791576" y="4117100"/>
            <a:ext cx="1976834" cy="319645"/>
          </a:xfrm>
          <a:prstGeom prst="rect">
            <a:avLst/>
          </a:prstGeom>
        </p:spPr>
        <p:txBody>
          <a:bodyPr wrap="square">
            <a:spAutoFit/>
          </a:bodyPr>
          <a:lstStyle/>
          <a:p>
            <a:pPr>
              <a:defRPr/>
            </a:pPr>
            <a:r>
              <a:rPr lang="ko-KR" altLang="en-US" sz="1500">
                <a:solidFill>
                  <a:srgbClr val="287AF6"/>
                </a:solidFill>
                <a:effectLst>
                  <a:outerShdw blurRad="76200" dist="76200" dir="2700000" algn="ctr" rotWithShape="0">
                    <a:srgbClr val="000000">
                      <a:alpha val="50000"/>
                    </a:srgbClr>
                  </a:outerShdw>
                </a:effectLst>
                <a:latin typeface="레시피코리아 Medium"/>
                <a:ea typeface="레시피코리아 Medium"/>
              </a:rPr>
              <a:t>결제 완료 </a:t>
            </a:r>
            <a:r>
              <a:rPr lang="en-US" altLang="ko-KR" sz="1500">
                <a:solidFill>
                  <a:srgbClr val="287AF6"/>
                </a:solidFill>
                <a:effectLst>
                  <a:outerShdw blurRad="76200" dist="76200" dir="2700000" algn="ctr" rotWithShape="0">
                    <a:srgbClr val="000000">
                      <a:alpha val="50000"/>
                    </a:srgbClr>
                  </a:outerShdw>
                </a:effectLst>
                <a:latin typeface="레시피코리아 Medium"/>
                <a:ea typeface="레시피코리아 Medium"/>
              </a:rPr>
              <a:t>alert</a:t>
            </a:r>
            <a:r>
              <a:rPr lang="ko-KR" altLang="en-US" sz="1500">
                <a:solidFill>
                  <a:srgbClr val="287AF6"/>
                </a:solidFill>
                <a:effectLst>
                  <a:outerShdw blurRad="76200" dist="76200" dir="2700000" algn="ctr" rotWithShape="0">
                    <a:srgbClr val="000000">
                      <a:alpha val="50000"/>
                    </a:srgbClr>
                  </a:outerShdw>
                </a:effectLst>
                <a:latin typeface="레시피코리아 Medium"/>
                <a:ea typeface="레시피코리아 Medium"/>
              </a:rPr>
              <a:t>창</a:t>
            </a:r>
          </a:p>
        </p:txBody>
      </p:sp>
      <p:sp>
        <p:nvSpPr>
          <p:cNvPr id="149" name="TextBox 148"/>
          <p:cNvSpPr txBox="1"/>
          <p:nvPr/>
        </p:nvSpPr>
        <p:spPr>
          <a:xfrm>
            <a:off x="9053438" y="3581759"/>
            <a:ext cx="1617400" cy="312600"/>
          </a:xfrm>
          <a:prstGeom prst="rect">
            <a:avLst/>
          </a:prstGeom>
        </p:spPr>
        <p:txBody>
          <a:bodyPr wrap="square">
            <a:spAutoFit/>
          </a:bodyPr>
          <a:lstStyle/>
          <a:p>
            <a:pPr>
              <a:defRPr/>
            </a:pPr>
            <a:r>
              <a:rPr lang="ko-KR" altLang="en-US" sz="1500">
                <a:solidFill>
                  <a:srgbClr val="0066FF"/>
                </a:solidFill>
                <a:effectLst>
                  <a:outerShdw blurRad="76200" dist="76200" dir="2700000" algn="ctr" rotWithShape="0">
                    <a:srgbClr val="000000">
                      <a:alpha val="50000"/>
                    </a:srgbClr>
                  </a:outerShdw>
                </a:effectLst>
                <a:latin typeface="레시피코리아 Medium"/>
                <a:ea typeface="레시피코리아 Medium"/>
              </a:rPr>
              <a:t>결제 내역 메일</a:t>
            </a:r>
          </a:p>
        </p:txBody>
      </p:sp>
      <p:pic>
        <p:nvPicPr>
          <p:cNvPr id="150" name="그림 149"/>
          <p:cNvPicPr>
            <a:picLocks noChangeAspect="1"/>
          </p:cNvPicPr>
          <p:nvPr/>
        </p:nvPicPr>
        <p:blipFill rotWithShape="1">
          <a:blip r:embed="rId11"/>
          <a:stretch>
            <a:fillRect/>
          </a:stretch>
        </p:blipFill>
        <p:spPr>
          <a:xfrm>
            <a:off x="8679455" y="3429000"/>
            <a:ext cx="377360" cy="377360"/>
          </a:xfrm>
          <a:prstGeom prst="rect">
            <a:avLst/>
          </a:prstGeom>
        </p:spPr>
      </p:pic>
      <p:pic>
        <p:nvPicPr>
          <p:cNvPr id="151" name="그림 150"/>
          <p:cNvPicPr>
            <a:picLocks noChangeAspect="1"/>
          </p:cNvPicPr>
          <p:nvPr/>
        </p:nvPicPr>
        <p:blipFill rotWithShape="1">
          <a:blip r:embed="rId12"/>
          <a:stretch>
            <a:fillRect/>
          </a:stretch>
        </p:blipFill>
        <p:spPr>
          <a:xfrm>
            <a:off x="5498463" y="4089483"/>
            <a:ext cx="314459" cy="314459"/>
          </a:xfrm>
          <a:prstGeom prst="rect">
            <a:avLst/>
          </a:prstGeom>
        </p:spPr>
      </p:pic>
      <p:pic>
        <p:nvPicPr>
          <p:cNvPr id="152" name="그림 151"/>
          <p:cNvPicPr>
            <a:picLocks noChangeAspect="1"/>
          </p:cNvPicPr>
          <p:nvPr/>
        </p:nvPicPr>
        <p:blipFill rotWithShape="1">
          <a:blip r:embed="rId13"/>
          <a:stretch>
            <a:fillRect/>
          </a:stretch>
        </p:blipFill>
        <p:spPr>
          <a:xfrm>
            <a:off x="3269972" y="2822476"/>
            <a:ext cx="287503" cy="2875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1000"/>
                                        <p:tgtEl>
                                          <p:spTgt spid="143"/>
                                        </p:tgtEl>
                                      </p:cBhvr>
                                    </p:animEffect>
                                    <p:anim calcmode="lin" valueType="num">
                                      <p:cBhvr>
                                        <p:cTn id="48" dur="1000" fill="hold"/>
                                        <p:tgtEl>
                                          <p:spTgt spid="143"/>
                                        </p:tgtEl>
                                        <p:attrNameLst>
                                          <p:attrName>ppt_x</p:attrName>
                                        </p:attrNameLst>
                                      </p:cBhvr>
                                      <p:tavLst>
                                        <p:tav tm="0">
                                          <p:val>
                                            <p:strVal val="#ppt_x"/>
                                          </p:val>
                                        </p:tav>
                                        <p:tav tm="100000">
                                          <p:val>
                                            <p:strVal val="#ppt_x"/>
                                          </p:val>
                                        </p:tav>
                                      </p:tavLst>
                                    </p:anim>
                                    <p:anim calcmode="lin" valueType="num">
                                      <p:cBhvr>
                                        <p:cTn id="49"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1000"/>
                                        <p:tgtEl>
                                          <p:spTgt spid="144"/>
                                        </p:tgtEl>
                                      </p:cBhvr>
                                    </p:animEffect>
                                    <p:anim calcmode="lin" valueType="num">
                                      <p:cBhvr>
                                        <p:cTn id="55" dur="1000" fill="hold"/>
                                        <p:tgtEl>
                                          <p:spTgt spid="144"/>
                                        </p:tgtEl>
                                        <p:attrNameLst>
                                          <p:attrName>ppt_x</p:attrName>
                                        </p:attrNameLst>
                                      </p:cBhvr>
                                      <p:tavLst>
                                        <p:tav tm="0">
                                          <p:val>
                                            <p:strVal val="#ppt_x"/>
                                          </p:val>
                                        </p:tav>
                                        <p:tav tm="100000">
                                          <p:val>
                                            <p:strVal val="#ppt_x"/>
                                          </p:val>
                                        </p:tav>
                                      </p:tavLst>
                                    </p:anim>
                                    <p:anim calcmode="lin" valueType="num">
                                      <p:cBhvr>
                                        <p:cTn id="56"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그림 2"/>
          <p:cNvPicPr>
            <a:picLocks noChangeAspect="1"/>
          </p:cNvPicPr>
          <p:nvPr/>
        </p:nvPicPr>
        <p:blipFill rotWithShape="1">
          <a:blip r:embed="rId3"/>
          <a:srcRect t="6600" r="5690" b="16380"/>
          <a:stretch>
            <a:fillRect/>
          </a:stretch>
        </p:blipFill>
        <p:spPr>
          <a:xfrm>
            <a:off x="6325252" y="1425783"/>
            <a:ext cx="5651085" cy="3042636"/>
          </a:xfrm>
          <a:prstGeom prst="rect">
            <a:avLst/>
          </a:prstGeom>
          <a:solidFill>
            <a:srgbClr val="FF0000"/>
          </a:solidFill>
          <a:ln w="28575">
            <a:solidFill>
              <a:schemeClr val="accent4"/>
            </a:solidFill>
          </a:ln>
        </p:spPr>
      </p:pic>
      <p:pic>
        <p:nvPicPr>
          <p:cNvPr id="138" name="그림 137"/>
          <p:cNvPicPr>
            <a:picLocks noChangeAspect="1"/>
          </p:cNvPicPr>
          <p:nvPr/>
        </p:nvPicPr>
        <p:blipFill rotWithShape="1">
          <a:blip r:embed="rId4"/>
          <a:stretch>
            <a:fillRect/>
          </a:stretch>
        </p:blipFill>
        <p:spPr>
          <a:xfrm>
            <a:off x="406777" y="775019"/>
            <a:ext cx="900942" cy="900942"/>
          </a:xfrm>
          <a:prstGeom prst="rect">
            <a:avLst/>
          </a:prstGeom>
        </p:spPr>
      </p:pic>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pic>
        <p:nvPicPr>
          <p:cNvPr id="3" name="그림 2"/>
          <p:cNvPicPr>
            <a:picLocks noChangeAspect="1"/>
          </p:cNvPicPr>
          <p:nvPr/>
        </p:nvPicPr>
        <p:blipFill rotWithShape="1">
          <a:blip r:embed="rId5"/>
          <a:srcRect t="9630" r="9020" b="36700"/>
          <a:stretch>
            <a:fillRect/>
          </a:stretch>
        </p:blipFill>
        <p:spPr>
          <a:xfrm>
            <a:off x="142434" y="1663072"/>
            <a:ext cx="5953566" cy="2655028"/>
          </a:xfrm>
          <a:prstGeom prst="rect">
            <a:avLst/>
          </a:prstGeom>
        </p:spPr>
      </p:pic>
      <p:pic>
        <p:nvPicPr>
          <p:cNvPr id="8" name="그림 7"/>
          <p:cNvPicPr>
            <a:picLocks noChangeAspect="1"/>
          </p:cNvPicPr>
          <p:nvPr/>
        </p:nvPicPr>
        <p:blipFill rotWithShape="1">
          <a:blip r:embed="rId6"/>
          <a:stretch>
            <a:fillRect/>
          </a:stretch>
        </p:blipFill>
        <p:spPr>
          <a:xfrm>
            <a:off x="294262" y="4408931"/>
            <a:ext cx="4588648" cy="2372869"/>
          </a:xfrm>
          <a:prstGeom prst="rect">
            <a:avLst/>
          </a:prstGeom>
        </p:spPr>
      </p:pic>
      <p:sp>
        <p:nvSpPr>
          <p:cNvPr id="13" name="TextBox 12"/>
          <p:cNvSpPr txBox="1"/>
          <p:nvPr/>
        </p:nvSpPr>
        <p:spPr>
          <a:xfrm>
            <a:off x="3390326" y="3569854"/>
            <a:ext cx="4196100" cy="800216"/>
          </a:xfrm>
          <a:prstGeom prst="rect">
            <a:avLst/>
          </a:prstGeom>
          <a:noFill/>
        </p:spPr>
        <p:txBody>
          <a:bodyPr wrap="square">
            <a:spAutoFit/>
          </a:bodyPr>
          <a:lstStyle/>
          <a:p>
            <a:pPr lvl="0" algn="ctr">
              <a:defRPr/>
            </a:pPr>
            <a:r>
              <a:rPr lang="ko-KR" altLang="en-US" sz="1700" b="1">
                <a:solidFill>
                  <a:srgbClr val="EF4D4D"/>
                </a:solidFill>
                <a:effectLst>
                  <a:outerShdw blurRad="76200" dist="76200" dir="2700000" algn="ctr" rotWithShape="0">
                    <a:srgbClr val="000000">
                      <a:alpha val="50000"/>
                    </a:srgbClr>
                  </a:outerShdw>
                </a:effectLst>
                <a:latin typeface="레시피코리아 Medium"/>
                <a:ea typeface="레시피코리아 Medium"/>
              </a:rPr>
              <a:t>페이징 처리</a:t>
            </a:r>
            <a:endParaRPr lang="ko-KR" altLang="en-US" sz="1700">
              <a:latin typeface="에스코어 드림 5 Medium"/>
              <a:ea typeface="에스코어 드림 5 Medium"/>
            </a:endParaRPr>
          </a:p>
          <a:p>
            <a:pPr marL="0" indent="0" algn="ctr">
              <a:buFont typeface="Arial"/>
              <a:buNone/>
              <a:defRPr/>
            </a:pPr>
            <a:r>
              <a:rPr lang="ko-KR" altLang="en-US" sz="1500" b="1">
                <a:latin typeface="에스코어 드림 6 Bold"/>
                <a:ea typeface="에스코어 드림 6 Bold"/>
              </a:rPr>
              <a:t>페이지 당 </a:t>
            </a:r>
            <a:r>
              <a:rPr lang="en-US" altLang="ko-KR" sz="1500" b="1">
                <a:latin typeface="에스코어 드림 6 Bold"/>
                <a:ea typeface="에스코어 드림 6 Bold"/>
              </a:rPr>
              <a:t>5</a:t>
            </a:r>
            <a:r>
              <a:rPr lang="ko-KR" altLang="en-US" sz="1500" b="1">
                <a:latin typeface="에스코어 드림 6 Bold"/>
                <a:ea typeface="에스코어 드림 6 Bold"/>
              </a:rPr>
              <a:t>개 데이터</a:t>
            </a:r>
          </a:p>
          <a:p>
            <a:pPr marL="0" indent="0" algn="ctr">
              <a:buFont typeface="Arial"/>
              <a:buNone/>
              <a:defRPr/>
            </a:pPr>
            <a:r>
              <a:rPr lang="ko-KR" altLang="en-US" sz="1500" b="1">
                <a:latin typeface="에스코어 드림 6 Bold"/>
                <a:ea typeface="에스코어 드림 6 Bold"/>
              </a:rPr>
              <a:t>한 블록 </a:t>
            </a:r>
            <a:r>
              <a:rPr lang="en-US" altLang="ko-KR" sz="1500" b="1">
                <a:latin typeface="에스코어 드림 6 Bold"/>
                <a:ea typeface="에스코어 드림 6 Bold"/>
              </a:rPr>
              <a:t>3</a:t>
            </a:r>
            <a:r>
              <a:rPr lang="ko-KR" altLang="en-US" sz="1500" b="1">
                <a:latin typeface="에스코어 드림 6 Bold"/>
                <a:ea typeface="에스코어 드림 6 Bold"/>
              </a:rPr>
              <a:t>페이지</a:t>
            </a:r>
          </a:p>
        </p:txBody>
      </p:sp>
      <p:sp>
        <p:nvSpPr>
          <p:cNvPr id="137" name="모서리가 둥근 직사각형 90"/>
          <p:cNvSpPr/>
          <p:nvPr/>
        </p:nvSpPr>
        <p:spPr>
          <a:xfrm>
            <a:off x="1102515" y="996542"/>
            <a:ext cx="1690505"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구매 내역</a:t>
            </a:r>
          </a:p>
        </p:txBody>
      </p:sp>
      <p:sp>
        <p:nvSpPr>
          <p:cNvPr id="139" name="직사각형 138"/>
          <p:cNvSpPr/>
          <p:nvPr/>
        </p:nvSpPr>
        <p:spPr>
          <a:xfrm>
            <a:off x="2447745" y="2179967"/>
            <a:ext cx="2839529" cy="512193"/>
          </a:xfrm>
          <a:prstGeom prst="rect">
            <a:avLst/>
          </a:prstGeom>
          <a:noFill/>
          <a:ln w="28575">
            <a:solidFill>
              <a:srgbClr val="EF4D4D"/>
            </a:solidFill>
            <a:prstDash val="sys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EF4D4D"/>
              </a:solidFill>
            </a:endParaRPr>
          </a:p>
        </p:txBody>
      </p:sp>
      <p:sp>
        <p:nvSpPr>
          <p:cNvPr id="140" name="TextBox 139"/>
          <p:cNvSpPr txBox="1"/>
          <p:nvPr/>
        </p:nvSpPr>
        <p:spPr>
          <a:xfrm>
            <a:off x="3306089" y="1874141"/>
            <a:ext cx="1192191" cy="314704"/>
          </a:xfrm>
          <a:prstGeom prst="rect">
            <a:avLst/>
          </a:prstGeom>
        </p:spPr>
        <p:txBody>
          <a:bodyPr wrap="square">
            <a:spAutoFit/>
          </a:bodyPr>
          <a:lstStyle/>
          <a:p>
            <a:pPr>
              <a:defRPr/>
            </a:pPr>
            <a:r>
              <a:rPr lang="ko-KR" altLang="en-US" sz="1500">
                <a:effectLst>
                  <a:outerShdw blurRad="76200" dist="76200" dir="2700000" algn="ctr" rotWithShape="0">
                    <a:srgbClr val="000000">
                      <a:alpha val="50000"/>
                    </a:srgbClr>
                  </a:outerShdw>
                </a:effectLst>
                <a:latin typeface="레시피코리아 Medium"/>
                <a:ea typeface="레시피코리아 Medium"/>
              </a:rPr>
              <a:t>기간별 버튼</a:t>
            </a:r>
          </a:p>
        </p:txBody>
      </p:sp>
      <p:sp>
        <p:nvSpPr>
          <p:cNvPr id="141" name="직사각형 61"/>
          <p:cNvSpPr/>
          <p:nvPr/>
        </p:nvSpPr>
        <p:spPr>
          <a:xfrm>
            <a:off x="220129" y="4383068"/>
            <a:ext cx="4710409" cy="2398732"/>
          </a:xfrm>
          <a:prstGeom prst="roundRect">
            <a:avLst>
              <a:gd name="adj" fmla="val 16667"/>
            </a:avLst>
          </a:prstGeom>
          <a:pattFill prst="wdDnDiag">
            <a:fgClr>
              <a:srgbClr val="EF4D4D">
                <a:alpha val="17000"/>
              </a:srgbClr>
            </a:fgClr>
            <a:bgClr>
              <a:schemeClr val="bg1">
                <a:alpha val="3000"/>
              </a:schemeClr>
            </a:bgClr>
          </a:pattFill>
          <a:ln w="25400">
            <a:solidFill>
              <a:srgbClr val="3057B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3"/>
          <p:cNvSpPr txBox="1"/>
          <p:nvPr/>
        </p:nvSpPr>
        <p:spPr>
          <a:xfrm>
            <a:off x="2205937" y="5015542"/>
            <a:ext cx="2684737" cy="1554803"/>
          </a:xfrm>
          <a:prstGeom prst="rect">
            <a:avLst/>
          </a:prstGeom>
          <a:noFill/>
        </p:spPr>
        <p:txBody>
          <a:bodyPr wrap="square">
            <a:spAutoFit/>
          </a:bodyPr>
          <a:lstStyle/>
          <a:p>
            <a:pPr lvl="0" algn="ctr">
              <a:defRPr/>
            </a:pPr>
            <a:endPar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endParaRPr>
          </a:p>
          <a:p>
            <a:pPr marL="0" indent="0" algn="ctr">
              <a:buFont typeface="Arial"/>
              <a:buNone/>
              <a:defRPr/>
            </a:pPr>
            <a:r>
              <a:rPr lang="ko-KR" altLang="en-US" sz="1600" b="1">
                <a:solidFill>
                  <a:srgbClr val="3057B9"/>
                </a:solidFill>
                <a:effectLst>
                  <a:outerShdw blurRad="76200" dist="76200" dir="2700000" algn="ctr" rotWithShape="0">
                    <a:srgbClr val="000000">
                      <a:alpha val="50000"/>
                    </a:srgbClr>
                  </a:outerShdw>
                </a:effectLst>
                <a:latin typeface="레시피코리아 Medium"/>
                <a:ea typeface="레시피코리아 Medium"/>
              </a:rPr>
              <a:t>기간 설정 </a:t>
            </a:r>
            <a:endPar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endParaRPr>
          </a:p>
          <a:p>
            <a:pPr marL="0" indent="0" algn="ctr">
              <a:buFont typeface="Arial"/>
              <a:buNone/>
              <a:defRPr/>
            </a:pPr>
            <a:r>
              <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rPr>
              <a:t>(datepicker </a:t>
            </a:r>
            <a:r>
              <a:rPr lang="ko-KR" altLang="en-US" sz="1600" b="1">
                <a:solidFill>
                  <a:srgbClr val="3057B9"/>
                </a:solidFill>
                <a:effectLst>
                  <a:outerShdw blurRad="76200" dist="76200" dir="2700000" algn="ctr" rotWithShape="0">
                    <a:srgbClr val="000000">
                      <a:alpha val="50000"/>
                    </a:srgbClr>
                  </a:outerShdw>
                </a:effectLst>
                <a:latin typeface="레시피코리아 Medium"/>
                <a:ea typeface="레시피코리아 Medium"/>
              </a:rPr>
              <a:t>사용</a:t>
            </a:r>
            <a:r>
              <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rPr>
              <a:t>) </a:t>
            </a:r>
          </a:p>
          <a:p>
            <a:pPr lvl="0" algn="ctr">
              <a:defRPr/>
            </a:pPr>
            <a:endPar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endParaRPr>
          </a:p>
          <a:p>
            <a:pPr lvl="0" algn="ctr">
              <a:defRPr/>
            </a:pPr>
            <a:endPar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endParaRPr>
          </a:p>
          <a:p>
            <a:pPr lvl="0" algn="ctr">
              <a:defRPr/>
            </a:pPr>
            <a:endParaRPr lang="en-US" altLang="ko-KR" sz="1600" b="1">
              <a:solidFill>
                <a:srgbClr val="3057B9"/>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144" name="직사각형 3"/>
          <p:cNvSpPr/>
          <p:nvPr/>
        </p:nvSpPr>
        <p:spPr>
          <a:xfrm>
            <a:off x="9346444" y="2910432"/>
            <a:ext cx="434039" cy="286627"/>
          </a:xfrm>
          <a:prstGeom prst="rect">
            <a:avLst/>
          </a:prstGeom>
          <a:noFill/>
          <a:ln w="28575">
            <a:solidFill>
              <a:srgbClr val="EF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TextBox 144"/>
          <p:cNvSpPr txBox="1"/>
          <p:nvPr/>
        </p:nvSpPr>
        <p:spPr>
          <a:xfrm>
            <a:off x="6324977" y="1124632"/>
            <a:ext cx="1171341" cy="335280"/>
          </a:xfrm>
          <a:prstGeom prst="rect">
            <a:avLst/>
          </a:prstGeom>
        </p:spPr>
        <p:txBody>
          <a:bodyPr wrap="square">
            <a:spAutoFit/>
          </a:bodyPr>
          <a:lstStyle/>
          <a:p>
            <a:pPr>
              <a:defRPr/>
            </a:pPr>
            <a:r>
              <a:rPr lang="ko-KR" altLang="en-US" sz="1600" b="1">
                <a:solidFill>
                  <a:srgbClr val="F66628"/>
                </a:solidFill>
                <a:effectLst>
                  <a:outerShdw blurRad="76200" dist="76200" dir="2700000" algn="ctr" rotWithShape="0">
                    <a:srgbClr val="000000">
                      <a:alpha val="50000"/>
                    </a:srgbClr>
                  </a:outerShdw>
                </a:effectLst>
                <a:latin typeface="레시피코리아 Medium"/>
                <a:ea typeface="레시피코리아 Medium"/>
              </a:rPr>
              <a:t>판매후</a:t>
            </a:r>
            <a:endParaRPr lang="en-US" altLang="ko-KR" sz="1600" b="1">
              <a:solidFill>
                <a:srgbClr val="F66628"/>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146" name="TextBox 145"/>
          <p:cNvSpPr txBox="1"/>
          <p:nvPr/>
        </p:nvSpPr>
        <p:spPr>
          <a:xfrm>
            <a:off x="7782283" y="5405581"/>
            <a:ext cx="3600450" cy="640889"/>
          </a:xfrm>
          <a:prstGeom prst="rect">
            <a:avLst/>
          </a:prstGeom>
        </p:spPr>
        <p:txBody>
          <a:bodyPr wrap="square">
            <a:spAutoFit/>
          </a:bodyPr>
          <a:lstStyle/>
          <a:p>
            <a:pPr algn="ctr">
              <a:defRPr/>
            </a:pPr>
            <a:r>
              <a:rPr lang="ko-KR" altLang="en-US">
                <a:effectLst>
                  <a:outerShdw blurRad="76200" dist="76200" dir="2700000" algn="ctr" rotWithShape="0">
                    <a:srgbClr val="000000">
                      <a:alpha val="50000"/>
                    </a:srgbClr>
                  </a:outerShdw>
                </a:effectLst>
                <a:latin typeface="레시피코리아 Medium"/>
                <a:ea typeface="레시피코리아 Medium"/>
              </a:rPr>
              <a:t>구매한 상품의 재고량</a:t>
            </a:r>
            <a:r>
              <a:rPr lang="en-US" altLang="ko-KR">
                <a:effectLst>
                  <a:outerShdw blurRad="76200" dist="76200" dir="2700000" algn="ctr" rotWithShape="0">
                    <a:srgbClr val="000000">
                      <a:alpha val="50000"/>
                    </a:srgbClr>
                  </a:outerShdw>
                </a:effectLst>
                <a:latin typeface="레시피코리아 Medium"/>
                <a:ea typeface="레시피코리아 Medium"/>
              </a:rPr>
              <a:t>, </a:t>
            </a:r>
            <a:endParaRPr lang="ko-KR" altLang="en-US">
              <a:effectLst>
                <a:outerShdw blurRad="76200" dist="76200" dir="2700000" algn="ctr" rotWithShape="0">
                  <a:srgbClr val="000000">
                    <a:alpha val="50000"/>
                  </a:srgbClr>
                </a:outerShdw>
              </a:effectLst>
              <a:latin typeface="레시피코리아 Medium"/>
              <a:ea typeface="레시피코리아 Medium"/>
            </a:endParaRPr>
          </a:p>
          <a:p>
            <a:pPr algn="ctr">
              <a:defRPr/>
            </a:pPr>
            <a:r>
              <a:rPr lang="ko-KR" altLang="en-US">
                <a:effectLst>
                  <a:outerShdw blurRad="76200" dist="76200" dir="2700000" algn="ctr" rotWithShape="0">
                    <a:srgbClr val="000000">
                      <a:alpha val="50000"/>
                    </a:srgbClr>
                  </a:outerShdw>
                </a:effectLst>
                <a:latin typeface="레시피코리아 Medium"/>
                <a:ea typeface="레시피코리아 Medium"/>
              </a:rPr>
              <a:t>판매량 변경</a:t>
            </a:r>
          </a:p>
        </p:txBody>
      </p:sp>
      <p:cxnSp>
        <p:nvCxnSpPr>
          <p:cNvPr id="147" name="직선 연결선 146"/>
          <p:cNvCxnSpPr>
            <a:stCxn id="144" idx="2"/>
            <a:endCxn id="146" idx="0"/>
          </p:cNvCxnSpPr>
          <p:nvPr/>
        </p:nvCxnSpPr>
        <p:spPr>
          <a:xfrm rot="16200000" flipH="1">
            <a:off x="8468727" y="4291800"/>
            <a:ext cx="2208522" cy="19040"/>
          </a:xfrm>
          <a:prstGeom prst="line">
            <a:avLst/>
          </a:prstGeom>
          <a:ln w="19050">
            <a:solidFill>
              <a:srgbClr val="EF4D4D"/>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p:cNvSpPr/>
          <p:nvPr/>
        </p:nvSpPr>
        <p:spPr>
          <a:xfrm>
            <a:off x="0" y="6061728"/>
            <a:ext cx="1657952" cy="442534"/>
          </a:xfrm>
          <a:prstGeom prst="rect">
            <a:avLst/>
          </a:prstGeom>
          <a:solidFill>
            <a:srgbClr val="D3D3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b="1">
                <a:solidFill>
                  <a:srgbClr val="2B2D63"/>
                </a:solidFill>
                <a:cs typeface="Aharoni"/>
              </a:rPr>
              <a:t>PK - Primary Key</a:t>
            </a:r>
          </a:p>
          <a:p>
            <a:pPr algn="ctr">
              <a:defRPr/>
            </a:pPr>
            <a:r>
              <a:rPr lang="en-US" altLang="ko-KR" sz="1000" b="1">
                <a:solidFill>
                  <a:srgbClr val="2B2D63"/>
                </a:solidFill>
                <a:cs typeface="Aharoni"/>
              </a:rPr>
              <a:t>NN - Not Null</a:t>
            </a:r>
          </a:p>
          <a:p>
            <a:pPr algn="ctr">
              <a:defRPr/>
            </a:pPr>
            <a:r>
              <a:rPr lang="en-US" altLang="ko-KR" sz="1000" b="1">
                <a:solidFill>
                  <a:srgbClr val="2B2D63"/>
                </a:solidFill>
                <a:cs typeface="Aharoni"/>
              </a:rPr>
              <a:t>UQ- Unique Key</a:t>
            </a:r>
          </a:p>
        </p:txBody>
      </p:sp>
      <p:grpSp>
        <p:nvGrpSpPr>
          <p:cNvPr id="149" name="그룹 148"/>
          <p:cNvGrpSpPr/>
          <p:nvPr/>
        </p:nvGrpSpPr>
        <p:grpSpPr>
          <a:xfrm>
            <a:off x="1551974" y="6064105"/>
            <a:ext cx="182369" cy="429309"/>
            <a:chOff x="11477975" y="6137660"/>
            <a:chExt cx="163849" cy="241454"/>
          </a:xfrm>
          <a:solidFill>
            <a:srgbClr val="2B2D63"/>
          </a:solidFill>
        </p:grpSpPr>
        <p:sp>
          <p:nvSpPr>
            <p:cNvPr id="78" name="직사각형 77"/>
            <p:cNvSpPr/>
            <p:nvPr/>
          </p:nvSpPr>
          <p:spPr>
            <a:xfrm>
              <a:off x="11523714" y="6137662"/>
              <a:ext cx="118110" cy="24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prstClr val="white"/>
                  </a:solidFill>
                </a:rPr>
                <a:t>참고</a:t>
              </a:r>
            </a:p>
          </p:txBody>
        </p:sp>
        <p:grpSp>
          <p:nvGrpSpPr>
            <p:cNvPr id="79" name="그룹 78"/>
            <p:cNvGrpSpPr/>
            <p:nvPr/>
          </p:nvGrpSpPr>
          <p:grpSpPr>
            <a:xfrm>
              <a:off x="11477975" y="6137660"/>
              <a:ext cx="45722" cy="241452"/>
              <a:chOff x="1076825" y="2803358"/>
              <a:chExt cx="54145" cy="463212"/>
            </a:xfrm>
            <a:grpFill/>
          </p:grpSpPr>
          <p:sp>
            <p:nvSpPr>
              <p:cNvPr id="80" name="이등변 삼각형 79"/>
              <p:cNvSpPr/>
              <p:nvPr/>
            </p:nvSpPr>
            <p:spPr>
              <a:xfrm rot="16200000">
                <a:off x="1078166" y="2802022"/>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1" name="이등변 삼각형 80"/>
              <p:cNvSpPr/>
              <p:nvPr/>
            </p:nvSpPr>
            <p:spPr>
              <a:xfrm rot="16200000">
                <a:off x="1078166" y="2853490"/>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2" name="이등변 삼각형 81"/>
              <p:cNvSpPr/>
              <p:nvPr/>
            </p:nvSpPr>
            <p:spPr>
              <a:xfrm rot="16200000">
                <a:off x="1078165" y="2904958"/>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3" name="이등변 삼각형 82"/>
              <p:cNvSpPr/>
              <p:nvPr/>
            </p:nvSpPr>
            <p:spPr>
              <a:xfrm rot="16200000">
                <a:off x="1078164" y="2956426"/>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4" name="이등변 삼각형 83"/>
              <p:cNvSpPr/>
              <p:nvPr/>
            </p:nvSpPr>
            <p:spPr>
              <a:xfrm rot="16200000">
                <a:off x="1078164" y="3007894"/>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5" name="이등변 삼각형 84"/>
              <p:cNvSpPr/>
              <p:nvPr/>
            </p:nvSpPr>
            <p:spPr>
              <a:xfrm rot="16200000">
                <a:off x="1078164" y="3059362"/>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6" name="이등변 삼각형 85"/>
              <p:cNvSpPr/>
              <p:nvPr/>
            </p:nvSpPr>
            <p:spPr>
              <a:xfrm rot="16200000">
                <a:off x="1078162" y="3110830"/>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7" name="이등변 삼각형 86"/>
              <p:cNvSpPr/>
              <p:nvPr/>
            </p:nvSpPr>
            <p:spPr>
              <a:xfrm rot="16200000">
                <a:off x="1078164" y="3162298"/>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8" name="이등변 삼각형 87"/>
              <p:cNvSpPr/>
              <p:nvPr/>
            </p:nvSpPr>
            <p:spPr>
              <a:xfrm rot="16200000">
                <a:off x="1078164" y="3213766"/>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grpSp>
      </p:grpSp>
      <p:sp>
        <p:nvSpPr>
          <p:cNvPr id="12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27" name="직사각형 4"/>
          <p:cNvSpPr/>
          <p:nvPr/>
        </p:nvSpPr>
        <p:spPr>
          <a:xfrm>
            <a:off x="4082714" y="135731"/>
            <a:ext cx="4026572" cy="51958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03.</a:t>
            </a:r>
            <a:r>
              <a:rPr lang="ko-KR" altLang="en-US" sz="2800" b="1" kern="0">
                <a:solidFill>
                  <a:schemeClr val="lt1"/>
                </a:solidFill>
                <a:latin typeface="G마켓 산스 Bold"/>
                <a:ea typeface="G마켓 산스 Bold"/>
              </a:rPr>
              <a:t> 데이터 베이스</a:t>
            </a:r>
            <a:r>
              <a:rPr lang="en-US" altLang="ko-KR" sz="2800" b="1" kern="0">
                <a:solidFill>
                  <a:schemeClr val="lt1"/>
                </a:solidFill>
                <a:latin typeface="G마켓 산스 Bold"/>
                <a:ea typeface="G마켓 산스 Bold"/>
              </a:rPr>
              <a:t>(1) </a:t>
            </a:r>
          </a:p>
        </p:txBody>
      </p:sp>
      <p:graphicFrame>
        <p:nvGraphicFramePr>
          <p:cNvPr id="129" name="표 12"/>
          <p:cNvGraphicFramePr>
            <a:graphicFrameLocks noGrp="1" noChangeAspect="1"/>
          </p:cNvGraphicFramePr>
          <p:nvPr/>
        </p:nvGraphicFramePr>
        <p:xfrm>
          <a:off x="748556" y="1709141"/>
          <a:ext cx="2376297" cy="3439716"/>
        </p:xfrm>
        <a:graphic>
          <a:graphicData uri="http://schemas.openxmlformats.org/drawingml/2006/table">
            <a:tbl>
              <a:tblPr firstRow="1" bandRow="1">
                <a:tableStyleId>{5C22544A-7EE6-4342-B048-85BDC9FD1C3A}</a:tableStyleId>
              </a:tblPr>
              <a:tblGrid>
                <a:gridCol w="2376297">
                  <a:extLst>
                    <a:ext uri="{9D8B030D-6E8A-4147-A177-3AD203B41FA5}">
                      <a16:colId xmlns:a16="http://schemas.microsoft.com/office/drawing/2014/main" val="20000"/>
                    </a:ext>
                  </a:extLst>
                </a:gridCol>
              </a:tblGrid>
              <a:tr h="307325">
                <a:tc>
                  <a:txBody>
                    <a:bodyPr/>
                    <a:lstStyle/>
                    <a:p>
                      <a:pPr algn="ctr" latinLnBrk="1">
                        <a:defRPr/>
                      </a:pPr>
                      <a:r>
                        <a:rPr lang="en-US" altLang="ko-KR" sz="1400">
                          <a:solidFill>
                            <a:schemeClr val="bg1"/>
                          </a:solidFill>
                        </a:rPr>
                        <a:t>member</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3132391">
                <a:tc>
                  <a:txBody>
                    <a:bodyPr/>
                    <a:lstStyle/>
                    <a:p>
                      <a:pPr algn="ctr" latinLnBrk="1">
                        <a:defRPr/>
                      </a:pPr>
                      <a:r>
                        <a:rPr lang="en-US" altLang="en-US" sz="1200" b="1">
                          <a:solidFill>
                            <a:schemeClr val="tx1"/>
                          </a:solidFill>
                          <a:latin typeface="에스코어 드림 3 Light"/>
                          <a:ea typeface="에스코어 드림 3 Light"/>
                        </a:rPr>
                        <a:t>id varchar(10)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pass varchar(11)</a:t>
                      </a:r>
                    </a:p>
                    <a:p>
                      <a:pPr algn="ctr" latinLnBrk="1">
                        <a:defRPr/>
                      </a:pPr>
                      <a:r>
                        <a:rPr lang="en-US" altLang="en-US" sz="1200" b="1">
                          <a:solidFill>
                            <a:schemeClr val="tx1"/>
                          </a:solidFill>
                          <a:latin typeface="에스코어 드림 3 Light"/>
                          <a:ea typeface="에스코어 드림 3 Light"/>
                        </a:rPr>
                        <a:t>name varchar(10)</a:t>
                      </a:r>
                    </a:p>
                    <a:p>
                      <a:pPr algn="ctr" latinLnBrk="1">
                        <a:defRPr/>
                      </a:pPr>
                      <a:r>
                        <a:rPr lang="en-US" altLang="en-US" sz="1200" b="1">
                          <a:solidFill>
                            <a:schemeClr val="tx1"/>
                          </a:solidFill>
                          <a:latin typeface="에스코어 드림 3 Light"/>
                          <a:ea typeface="에스코어 드림 3 Light"/>
                        </a:rPr>
                        <a:t>email varchar(50)</a:t>
                      </a:r>
                    </a:p>
                    <a:p>
                      <a:pPr algn="ctr" latinLnBrk="1">
                        <a:defRPr/>
                      </a:pPr>
                      <a:r>
                        <a:rPr lang="en-US" altLang="en-US" sz="1200" b="1">
                          <a:solidFill>
                            <a:schemeClr val="tx1"/>
                          </a:solidFill>
                          <a:latin typeface="에스코어 드림 3 Light"/>
                          <a:ea typeface="에스코어 드림 3 Light"/>
                        </a:rPr>
                        <a:t>address varchar(20)</a:t>
                      </a:r>
                    </a:p>
                    <a:p>
                      <a:pPr algn="ctr" latinLnBrk="1">
                        <a:defRPr/>
                      </a:pPr>
                      <a:r>
                        <a:rPr lang="en-US" altLang="en-US" sz="1200" b="1">
                          <a:solidFill>
                            <a:schemeClr val="tx1"/>
                          </a:solidFill>
                          <a:latin typeface="에스코어 드림 3 Light"/>
                          <a:ea typeface="에스코어 드림 3 Light"/>
                        </a:rPr>
                        <a:t>address_2 varchar(20)</a:t>
                      </a:r>
                    </a:p>
                    <a:p>
                      <a:pPr algn="ctr" latinLnBrk="1">
                        <a:defRPr/>
                      </a:pPr>
                      <a:r>
                        <a:rPr lang="en-US" altLang="en-US" sz="1200" b="1">
                          <a:solidFill>
                            <a:schemeClr val="tx1"/>
                          </a:solidFill>
                          <a:latin typeface="에스코어 드림 3 Light"/>
                          <a:ea typeface="에스코어 드림 3 Light"/>
                        </a:rPr>
                        <a:t>address_3 varchar(20)</a:t>
                      </a:r>
                    </a:p>
                    <a:p>
                      <a:pPr algn="ctr" latinLnBrk="1">
                        <a:defRPr/>
                      </a:pPr>
                      <a:r>
                        <a:rPr lang="en-US" altLang="en-US" sz="1200" b="1">
                          <a:solidFill>
                            <a:schemeClr val="tx1"/>
                          </a:solidFill>
                          <a:latin typeface="에스코어 드림 3 Light"/>
                          <a:ea typeface="에스코어 드림 3 Light"/>
                        </a:rPr>
                        <a:t>tel varchar(10)</a:t>
                      </a:r>
                    </a:p>
                    <a:p>
                      <a:pPr algn="ctr" latinLnBrk="1">
                        <a:defRPr/>
                      </a:pPr>
                      <a:r>
                        <a:rPr lang="en-US" altLang="en-US" sz="1200" b="1">
                          <a:solidFill>
                            <a:schemeClr val="tx1"/>
                          </a:solidFill>
                          <a:latin typeface="에스코어 드림 3 Light"/>
                          <a:ea typeface="에스코어 드림 3 Light"/>
                        </a:rPr>
                        <a:t>tel_2 varchar(10)</a:t>
                      </a:r>
                    </a:p>
                    <a:p>
                      <a:pPr algn="ctr" latinLnBrk="1">
                        <a:defRPr/>
                      </a:pPr>
                      <a:r>
                        <a:rPr lang="en-US" altLang="en-US" sz="1200" b="1">
                          <a:solidFill>
                            <a:schemeClr val="tx1"/>
                          </a:solidFill>
                          <a:latin typeface="에스코어 드림 3 Light"/>
                          <a:ea typeface="에스코어 드림 3 Light"/>
                        </a:rPr>
                        <a:t>dday_1 varchar(10)</a:t>
                      </a:r>
                    </a:p>
                    <a:p>
                      <a:pPr algn="ctr" latinLnBrk="1">
                        <a:defRPr/>
                      </a:pPr>
                      <a:r>
                        <a:rPr lang="en-US" altLang="en-US" sz="1200" b="1">
                          <a:solidFill>
                            <a:schemeClr val="tx1"/>
                          </a:solidFill>
                          <a:latin typeface="에스코어 드림 3 Light"/>
                          <a:ea typeface="에스코어 드림 3 Light"/>
                        </a:rPr>
                        <a:t>ddate_1 varchar(10)</a:t>
                      </a:r>
                    </a:p>
                    <a:p>
                      <a:pPr algn="ctr" latinLnBrk="1">
                        <a:defRPr/>
                      </a:pPr>
                      <a:r>
                        <a:rPr lang="en-US" altLang="en-US" sz="1200" b="1">
                          <a:solidFill>
                            <a:schemeClr val="tx1"/>
                          </a:solidFill>
                          <a:latin typeface="에스코어 드림 3 Light"/>
                          <a:ea typeface="에스코어 드림 3 Light"/>
                        </a:rPr>
                        <a:t>dday_2 varchar(10)</a:t>
                      </a:r>
                    </a:p>
                    <a:p>
                      <a:pPr algn="ctr" latinLnBrk="1">
                        <a:defRPr/>
                      </a:pPr>
                      <a:r>
                        <a:rPr lang="en-US" altLang="en-US" sz="1200" b="1">
                          <a:solidFill>
                            <a:schemeClr val="tx1"/>
                          </a:solidFill>
                          <a:latin typeface="에스코어 드림 3 Light"/>
                          <a:ea typeface="에스코어 드림 3 Light"/>
                        </a:rPr>
                        <a:t>ddate_2 varchar(10)</a:t>
                      </a:r>
                    </a:p>
                    <a:p>
                      <a:pPr algn="ctr" latinLnBrk="1">
                        <a:defRPr/>
                      </a:pPr>
                      <a:r>
                        <a:rPr lang="en-US" altLang="en-US" sz="1200" b="1">
                          <a:solidFill>
                            <a:schemeClr val="tx1"/>
                          </a:solidFill>
                          <a:latin typeface="에스코어 드림 3 Light"/>
                          <a:ea typeface="에스코어 드림 3 Light"/>
                        </a:rPr>
                        <a:t>dday_3 varchar(10)</a:t>
                      </a:r>
                    </a:p>
                    <a:p>
                      <a:pPr algn="ctr" latinLnBrk="1">
                        <a:defRPr/>
                      </a:pPr>
                      <a:r>
                        <a:rPr lang="en-US" altLang="en-US" sz="1200" b="1">
                          <a:solidFill>
                            <a:schemeClr val="tx1"/>
                          </a:solidFill>
                          <a:latin typeface="에스코어 드림 3 Light"/>
                          <a:ea typeface="에스코어 드림 3 Light"/>
                        </a:rPr>
                        <a:t>ddate_3 varchar(10)</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30" name="모서리가 둥근 직사각형 90"/>
          <p:cNvSpPr/>
          <p:nvPr/>
        </p:nvSpPr>
        <p:spPr>
          <a:xfrm>
            <a:off x="713823" y="1407302"/>
            <a:ext cx="1019882" cy="298529"/>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회원정보</a:t>
            </a:r>
          </a:p>
        </p:txBody>
      </p:sp>
      <p:graphicFrame>
        <p:nvGraphicFramePr>
          <p:cNvPr id="131" name="표 12"/>
          <p:cNvGraphicFramePr>
            <a:graphicFrameLocks noGrp="1"/>
          </p:cNvGraphicFramePr>
          <p:nvPr/>
        </p:nvGraphicFramePr>
        <p:xfrm>
          <a:off x="3381864" y="1706921"/>
          <a:ext cx="2376297" cy="3444156"/>
        </p:xfrm>
        <a:graphic>
          <a:graphicData uri="http://schemas.openxmlformats.org/drawingml/2006/table">
            <a:tbl>
              <a:tblPr firstRow="1" bandRow="1">
                <a:tableStyleId>{5C22544A-7EE6-4342-B048-85BDC9FD1C3A}</a:tableStyleId>
              </a:tblPr>
              <a:tblGrid>
                <a:gridCol w="2376297">
                  <a:extLst>
                    <a:ext uri="{9D8B030D-6E8A-4147-A177-3AD203B41FA5}">
                      <a16:colId xmlns:a16="http://schemas.microsoft.com/office/drawing/2014/main" val="20000"/>
                    </a:ext>
                  </a:extLst>
                </a:gridCol>
              </a:tblGrid>
              <a:tr h="311765">
                <a:tc>
                  <a:txBody>
                    <a:bodyPr/>
                    <a:lstStyle/>
                    <a:p>
                      <a:pPr algn="ctr" latinLnBrk="1">
                        <a:defRPr/>
                      </a:pPr>
                      <a:r>
                        <a:rPr lang="en-US" altLang="ko-KR" sz="1400">
                          <a:solidFill>
                            <a:schemeClr val="bg1"/>
                          </a:solidFill>
                        </a:rPr>
                        <a:t>product</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3132391">
                <a:tc>
                  <a:txBody>
                    <a:bodyPr/>
                    <a:lstStyle/>
                    <a:p>
                      <a:pPr algn="ctr" latinLnBrk="1">
                        <a:defRPr/>
                      </a:pPr>
                      <a:r>
                        <a:rPr lang="en-US" altLang="en-US" sz="1200" b="1">
                          <a:solidFill>
                            <a:schemeClr val="tx1"/>
                          </a:solidFill>
                          <a:latin typeface="에스코어 드림 3 Light"/>
                          <a:ea typeface="에스코어 드림 3 Light"/>
                        </a:rPr>
                        <a:t>num int(11)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name varchar(20)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price int(30)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event varchar(20)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gender varchar(10)</a:t>
                      </a:r>
                    </a:p>
                    <a:p>
                      <a:pPr algn="ctr" latinLnBrk="1">
                        <a:defRPr/>
                      </a:pPr>
                      <a:r>
                        <a:rPr lang="en-US" altLang="en-US" sz="1200" b="1">
                          <a:solidFill>
                            <a:schemeClr val="tx1"/>
                          </a:solidFill>
                          <a:latin typeface="에스코어 드림 3 Light"/>
                          <a:ea typeface="에스코어 드림 3 Light"/>
                        </a:rPr>
                        <a:t>age int(11)</a:t>
                      </a:r>
                    </a:p>
                    <a:p>
                      <a:pPr algn="ctr" latinLnBrk="1">
                        <a:defRPr/>
                      </a:pPr>
                      <a:r>
                        <a:rPr lang="en-US" altLang="en-US" sz="1200" b="1">
                          <a:solidFill>
                            <a:schemeClr val="tx1"/>
                          </a:solidFill>
                          <a:latin typeface="에스코어 드림 3 Light"/>
                          <a:ea typeface="에스코어 드림 3 Light"/>
                        </a:rPr>
                        <a:t>inventory int(11)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content varchar(1000)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filename varchar(200)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readcount int(20)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date datetime</a:t>
                      </a:r>
                    </a:p>
                    <a:p>
                      <a:pPr algn="ctr" latinLnBrk="1">
                        <a:defRPr/>
                      </a:pPr>
                      <a:r>
                        <a:rPr lang="en-US" altLang="en-US" sz="1200" b="1">
                          <a:solidFill>
                            <a:schemeClr val="tx1"/>
                          </a:solidFill>
                          <a:latin typeface="에스코어 드림 3 Light"/>
                          <a:ea typeface="에스코어 드림 3 Light"/>
                        </a:rPr>
                        <a:t>sell int(11)</a:t>
                      </a:r>
                    </a:p>
                    <a:p>
                      <a:pPr algn="ctr" latinLnBrk="1">
                        <a:defRPr/>
                      </a:pPr>
                      <a:r>
                        <a:rPr lang="en-US" altLang="en-US" sz="1200" b="1">
                          <a:solidFill>
                            <a:schemeClr val="tx1"/>
                          </a:solidFill>
                          <a:latin typeface="에스코어 드림 3 Light"/>
                          <a:ea typeface="에스코어 드림 3 Light"/>
                        </a:rPr>
                        <a:t>review_count int(11)</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32" name="모서리가 둥근 직사각형 90"/>
          <p:cNvSpPr/>
          <p:nvPr/>
        </p:nvSpPr>
        <p:spPr>
          <a:xfrm>
            <a:off x="3442382" y="1399868"/>
            <a:ext cx="1019882" cy="298529"/>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상품정보</a:t>
            </a:r>
          </a:p>
        </p:txBody>
      </p:sp>
      <p:graphicFrame>
        <p:nvGraphicFramePr>
          <p:cNvPr id="134" name="표 12"/>
          <p:cNvGraphicFramePr>
            <a:graphicFrameLocks noGrp="1"/>
          </p:cNvGraphicFramePr>
          <p:nvPr/>
        </p:nvGraphicFramePr>
        <p:xfrm>
          <a:off x="6064093" y="1697928"/>
          <a:ext cx="2376297" cy="3462143"/>
        </p:xfrm>
        <a:graphic>
          <a:graphicData uri="http://schemas.openxmlformats.org/drawingml/2006/table">
            <a:tbl>
              <a:tblPr firstRow="1" bandRow="1">
                <a:tableStyleId>{5C22544A-7EE6-4342-B048-85BDC9FD1C3A}</a:tableStyleId>
              </a:tblPr>
              <a:tblGrid>
                <a:gridCol w="2376297">
                  <a:extLst>
                    <a:ext uri="{9D8B030D-6E8A-4147-A177-3AD203B41FA5}">
                      <a16:colId xmlns:a16="http://schemas.microsoft.com/office/drawing/2014/main" val="20000"/>
                    </a:ext>
                  </a:extLst>
                </a:gridCol>
              </a:tblGrid>
              <a:tr h="329752">
                <a:tc>
                  <a:txBody>
                    <a:bodyPr/>
                    <a:lstStyle/>
                    <a:p>
                      <a:pPr algn="ctr" latinLnBrk="1">
                        <a:defRPr/>
                      </a:pPr>
                      <a:r>
                        <a:rPr lang="en-US" altLang="ko-KR" sz="1400">
                          <a:solidFill>
                            <a:schemeClr val="bg1"/>
                          </a:solidFill>
                        </a:rPr>
                        <a:t>cart</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3132391">
                <a:tc>
                  <a:txBody>
                    <a:bodyPr/>
                    <a:lstStyle/>
                    <a:p>
                      <a:pPr algn="ctr" latinLnBrk="1">
                        <a:defRPr/>
                      </a:pPr>
                      <a:r>
                        <a:rPr lang="en-US" altLang="en-US" sz="1200" b="1">
                          <a:solidFill>
                            <a:schemeClr val="tx1"/>
                          </a:solidFill>
                          <a:latin typeface="에스코어 드림 3 Light"/>
                          <a:ea typeface="에스코어 드림 3 Light"/>
                        </a:rPr>
                        <a:t>num int(11)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id varchar(20)</a:t>
                      </a:r>
                      <a:r>
                        <a:rPr lang="en-US" altLang="ko-KR" sz="1200" b="1">
                          <a:solidFill>
                            <a:schemeClr val="tx1"/>
                          </a:solidFill>
                          <a:latin typeface="에스코어 드림 3 Light"/>
                          <a:ea typeface="에스코어 드림 3 Light"/>
                        </a:rPr>
                        <a:t> </a:t>
                      </a:r>
                    </a:p>
                    <a:p>
                      <a:pPr algn="ctr" latinLnBrk="1">
                        <a:defRPr/>
                      </a:pPr>
                      <a:r>
                        <a:rPr lang="en-US" altLang="en-US" sz="1200" b="1">
                          <a:solidFill>
                            <a:schemeClr val="tx1"/>
                          </a:solidFill>
                          <a:latin typeface="에스코어 드림 3 Light"/>
                          <a:ea typeface="에스코어 드림 3 Light"/>
                        </a:rPr>
                        <a:t>name varchar(20)</a:t>
                      </a:r>
                    </a:p>
                    <a:p>
                      <a:pPr algn="ctr" latinLnBrk="1">
                        <a:defRPr/>
                      </a:pPr>
                      <a:r>
                        <a:rPr lang="en-US" altLang="en-US" sz="1200" b="1">
                          <a:solidFill>
                            <a:schemeClr val="tx1"/>
                          </a:solidFill>
                          <a:latin typeface="에스코어 드림 3 Light"/>
                          <a:ea typeface="에스코어 드림 3 Light"/>
                        </a:rPr>
                        <a:t>price int(50)</a:t>
                      </a:r>
                    </a:p>
                    <a:p>
                      <a:pPr algn="ctr" latinLnBrk="1">
                        <a:defRPr/>
                      </a:pPr>
                      <a:r>
                        <a:rPr lang="en-US" altLang="en-US" sz="1200" b="1">
                          <a:solidFill>
                            <a:schemeClr val="tx1"/>
                          </a:solidFill>
                          <a:latin typeface="에스코어 드림 3 Light"/>
                          <a:ea typeface="에스코어 드림 3 Light"/>
                        </a:rPr>
                        <a:t>count int(50)</a:t>
                      </a:r>
                    </a:p>
                    <a:p>
                      <a:pPr algn="ctr" latinLnBrk="1">
                        <a:defRPr/>
                      </a:pPr>
                      <a:r>
                        <a:rPr lang="en-US" altLang="en-US" sz="1200" b="1">
                          <a:solidFill>
                            <a:schemeClr val="tx1"/>
                          </a:solidFill>
                          <a:latin typeface="에스코어 드림 3 Light"/>
                          <a:ea typeface="에스코어 드림 3 Light"/>
                        </a:rPr>
                        <a:t>filename varchar(200)</a:t>
                      </a:r>
                    </a:p>
                    <a:p>
                      <a:pPr algn="ctr" latinLnBrk="1">
                        <a:defRPr/>
                      </a:pPr>
                      <a:r>
                        <a:rPr lang="en-US" altLang="en-US" sz="1200" b="1">
                          <a:solidFill>
                            <a:schemeClr val="tx1"/>
                          </a:solidFill>
                          <a:latin typeface="에스코어 드림 3 Light"/>
                          <a:ea typeface="에스코어 드림 3 Light"/>
                        </a:rPr>
                        <a:t>date datetime</a:t>
                      </a:r>
                    </a:p>
                    <a:p>
                      <a:pPr algn="ctr" latinLnBrk="1">
                        <a:defRPr/>
                      </a:pPr>
                      <a:r>
                        <a:rPr lang="en-US" altLang="en-US" sz="1200" b="1">
                          <a:solidFill>
                            <a:schemeClr val="tx1"/>
                          </a:solidFill>
                          <a:latin typeface="에스코어 드림 3 Light"/>
                          <a:ea typeface="에스코어 드림 3 Light"/>
                        </a:rPr>
                        <a:t>kind int(5)</a:t>
                      </a:r>
                    </a:p>
                    <a:p>
                      <a:pPr algn="ctr" latinLnBrk="1">
                        <a:defRPr/>
                      </a:pPr>
                      <a:r>
                        <a:rPr lang="en-US" altLang="ko-KR" sz="1200" b="1">
                          <a:solidFill>
                            <a:schemeClr val="tx1"/>
                          </a:solidFill>
                          <a:latin typeface="에스코어 드림 3 Light"/>
                          <a:ea typeface="에스코어 드림 3 Light"/>
                        </a:rPr>
                        <a:t>pro_num int(20)</a:t>
                      </a:r>
                    </a:p>
                    <a:p>
                      <a:pPr algn="ctr" latinLnBrk="1">
                        <a:defRPr/>
                      </a:pPr>
                      <a:r>
                        <a:rPr lang="en-US" altLang="ko-KR" sz="1200" b="1">
                          <a:solidFill>
                            <a:schemeClr val="tx1"/>
                          </a:solidFill>
                          <a:latin typeface="에스코어 드림 3 Light"/>
                          <a:ea typeface="에스코어 드림 3 Light"/>
                        </a:rPr>
                        <a:t>inven int(200)</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35" name="모서리가 둥근 직사각형 90"/>
          <p:cNvSpPr/>
          <p:nvPr/>
        </p:nvSpPr>
        <p:spPr>
          <a:xfrm>
            <a:off x="6087837" y="1400157"/>
            <a:ext cx="1019882" cy="298529"/>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장바구니</a:t>
            </a:r>
          </a:p>
        </p:txBody>
      </p:sp>
      <p:sp>
        <p:nvSpPr>
          <p:cNvPr id="137" name="TextBox 136"/>
          <p:cNvSpPr txBox="1"/>
          <p:nvPr/>
        </p:nvSpPr>
        <p:spPr>
          <a:xfrm>
            <a:off x="3500178" y="5287678"/>
            <a:ext cx="2205991" cy="262545"/>
          </a:xfrm>
          <a:prstGeom prst="rect">
            <a:avLst/>
          </a:prstGeom>
        </p:spPr>
        <p:txBody>
          <a:bodyPr wrap="square">
            <a:spAutoFit/>
          </a:bodyPr>
          <a:lstStyle/>
          <a:p>
            <a:pPr>
              <a:defRPr/>
            </a:pPr>
            <a:r>
              <a:rPr lang="ko-KR" altLang="en-US" sz="1100" b="1">
                <a:solidFill>
                  <a:srgbClr val="EF4D4D"/>
                </a:solidFill>
                <a:latin typeface="에스코어 드림 5 Medium"/>
                <a:ea typeface="에스코어 드림 5 Medium"/>
              </a:rPr>
              <a:t>상품 옵션</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수량</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설명</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이미지 등</a:t>
            </a:r>
          </a:p>
        </p:txBody>
      </p:sp>
      <p:sp>
        <p:nvSpPr>
          <p:cNvPr id="150" name="TextBox 149"/>
          <p:cNvSpPr txBox="1"/>
          <p:nvPr/>
        </p:nvSpPr>
        <p:spPr>
          <a:xfrm>
            <a:off x="5958417" y="5280032"/>
            <a:ext cx="2542649" cy="261613"/>
          </a:xfrm>
          <a:prstGeom prst="rect">
            <a:avLst/>
          </a:prstGeom>
        </p:spPr>
        <p:txBody>
          <a:bodyPr wrap="square">
            <a:spAutoFit/>
          </a:bodyPr>
          <a:lstStyle/>
          <a:p>
            <a:pPr algn="ctr">
              <a:defRPr/>
            </a:pPr>
            <a:r>
              <a:rPr lang="ko-KR" altLang="ko-KR" sz="1100" b="1">
                <a:solidFill>
                  <a:srgbClr val="EF4D4D"/>
                </a:solidFill>
                <a:latin typeface="에스코어 드림 5 Medium"/>
                <a:ea typeface="에스코어 드림 5 Medium"/>
              </a:rPr>
              <a:t>kind = </a:t>
            </a:r>
            <a:r>
              <a:rPr lang="ko-KR" altLang="en-US" sz="1100" b="1">
                <a:solidFill>
                  <a:srgbClr val="EF4D4D"/>
                </a:solidFill>
                <a:latin typeface="에스코어 드림 5 Medium"/>
                <a:ea typeface="에스코어 드림 5 Medium"/>
              </a:rPr>
              <a:t>장바구니 또는</a:t>
            </a:r>
            <a:r>
              <a:rPr lang="ko-KR" altLang="ko-KR" sz="1100" b="1">
                <a:solidFill>
                  <a:srgbClr val="EF4D4D"/>
                </a:solidFill>
                <a:latin typeface="에스코어 드림 5 Medium"/>
                <a:ea typeface="에스코어 드림 5 Medium"/>
              </a:rPr>
              <a:t> </a:t>
            </a:r>
            <a:r>
              <a:rPr lang="ko-KR" altLang="en-US" sz="1100" b="1">
                <a:solidFill>
                  <a:srgbClr val="EF4D4D"/>
                </a:solidFill>
                <a:latin typeface="에스코어 드림 5 Medium"/>
                <a:ea typeface="에스코어 드림 5 Medium"/>
              </a:rPr>
              <a:t>관심</a:t>
            </a:r>
            <a:r>
              <a:rPr lang="ko-KR" altLang="ko-KR" sz="1100" b="1">
                <a:solidFill>
                  <a:srgbClr val="EF4D4D"/>
                </a:solidFill>
                <a:latin typeface="에스코어 드림 5 Medium"/>
                <a:ea typeface="에스코어 드림 5 Medium"/>
              </a:rPr>
              <a:t>상품</a:t>
            </a:r>
            <a:r>
              <a:rPr lang="ko-KR" altLang="en-US" sz="1100" b="1">
                <a:solidFill>
                  <a:srgbClr val="EF4D4D"/>
                </a:solidFill>
                <a:latin typeface="에스코어 드림 5 Medium"/>
                <a:ea typeface="에스코어 드림 5 Medium"/>
              </a:rPr>
              <a:t> 구별</a:t>
            </a:r>
          </a:p>
        </p:txBody>
      </p:sp>
      <p:graphicFrame>
        <p:nvGraphicFramePr>
          <p:cNvPr id="161" name="표 12"/>
          <p:cNvGraphicFramePr>
            <a:graphicFrameLocks noGrp="1"/>
          </p:cNvGraphicFramePr>
          <p:nvPr/>
        </p:nvGraphicFramePr>
        <p:xfrm>
          <a:off x="8727332" y="1712309"/>
          <a:ext cx="2724466" cy="3437191"/>
        </p:xfrm>
        <a:graphic>
          <a:graphicData uri="http://schemas.openxmlformats.org/drawingml/2006/table">
            <a:tbl>
              <a:tblPr firstRow="1" bandRow="1">
                <a:tableStyleId>{5C22544A-7EE6-4342-B048-85BDC9FD1C3A}</a:tableStyleId>
              </a:tblPr>
              <a:tblGrid>
                <a:gridCol w="2724466">
                  <a:extLst>
                    <a:ext uri="{9D8B030D-6E8A-4147-A177-3AD203B41FA5}">
                      <a16:colId xmlns:a16="http://schemas.microsoft.com/office/drawing/2014/main" val="20000"/>
                    </a:ext>
                  </a:extLst>
                </a:gridCol>
              </a:tblGrid>
              <a:tr h="300990">
                <a:tc>
                  <a:txBody>
                    <a:bodyPr/>
                    <a:lstStyle/>
                    <a:p>
                      <a:pPr algn="ctr" latinLnBrk="1">
                        <a:defRPr/>
                      </a:pPr>
                      <a:r>
                        <a:rPr lang="en-US" altLang="ko-KR" sz="1400">
                          <a:solidFill>
                            <a:schemeClr val="bg1"/>
                          </a:solidFill>
                        </a:rPr>
                        <a:t>paymenthistory</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3132391">
                <a:tc>
                  <a:txBody>
                    <a:bodyPr/>
                    <a:lstStyle/>
                    <a:p>
                      <a:pPr algn="ctr" latinLnBrk="1">
                        <a:defRPr/>
                      </a:pPr>
                      <a:r>
                        <a:rPr lang="en-US" altLang="en-US" sz="1200" b="1">
                          <a:solidFill>
                            <a:schemeClr val="tx1"/>
                          </a:solidFill>
                          <a:latin typeface="에스코어 드림 3 Light"/>
                          <a:ea typeface="에스코어 드림 3 Light"/>
                        </a:rPr>
                        <a:t>id varchar(</a:t>
                      </a:r>
                      <a:r>
                        <a:rPr lang="en-US" altLang="ko-KR" sz="1200" b="1">
                          <a:solidFill>
                            <a:schemeClr val="tx1"/>
                          </a:solidFill>
                          <a:latin typeface="에스코어 드림 3 Light"/>
                          <a:ea typeface="에스코어 드림 3 Light"/>
                        </a:rPr>
                        <a:t>2</a:t>
                      </a:r>
                      <a:r>
                        <a:rPr lang="en-US" altLang="en-US" sz="1200" b="1">
                          <a:solidFill>
                            <a:schemeClr val="tx1"/>
                          </a:solidFill>
                          <a:latin typeface="에스코어 드림 3 Light"/>
                          <a:ea typeface="에스코어 드림 3 Light"/>
                        </a:rPr>
                        <a:t>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order_number</a:t>
                      </a:r>
                      <a:r>
                        <a:rPr lang="en-US" altLang="ko-KR" sz="1200" b="1">
                          <a:solidFill>
                            <a:schemeClr val="tx1"/>
                          </a:solidFill>
                          <a:latin typeface="에스코어 드림 3 Light"/>
                          <a:ea typeface="에스코어 드림 3 Light"/>
                        </a:rPr>
                        <a:t> </a:t>
                      </a:r>
                      <a:r>
                        <a:rPr lang="en-US" altLang="en-US" sz="1200" b="1">
                          <a:solidFill>
                            <a:schemeClr val="tx1"/>
                          </a:solidFill>
                          <a:latin typeface="에스코어 드림 3 Light"/>
                          <a:ea typeface="에스코어 드림 3 Light"/>
                        </a:rPr>
                        <a:t>varchar(45) </a:t>
                      </a:r>
                      <a:r>
                        <a:rPr lang="en-US" altLang="ko-KR" sz="1200" b="1">
                          <a:solidFill>
                            <a:schemeClr val="tx1"/>
                          </a:solidFill>
                          <a:latin typeface="에스코어 드림 3 Light"/>
                          <a:ea typeface="에스코어 드림 3 Light"/>
                        </a:rPr>
                        <a:t>NN</a:t>
                      </a:r>
                      <a:r>
                        <a:rPr lang="en-US" altLang="en-US" sz="1200" b="1">
                          <a:solidFill>
                            <a:schemeClr val="tx1"/>
                          </a:solidFill>
                          <a:latin typeface="에스코어 드림 3 Light"/>
                          <a:ea typeface="에스코어 드림 3 Light"/>
                        </a:rPr>
                        <a:t> </a:t>
                      </a:r>
                      <a:r>
                        <a:rPr lang="en-US" altLang="ko-KR" sz="1200" b="1">
                          <a:solidFill>
                            <a:schemeClr val="tx1"/>
                          </a:solidFill>
                          <a:latin typeface="에스코어 드림 3 Light"/>
                          <a:ea typeface="에스코어 드림 3 Light"/>
                        </a:rPr>
                        <a:t>UQ</a:t>
                      </a:r>
                    </a:p>
                    <a:p>
                      <a:pPr algn="ctr" latinLnBrk="1">
                        <a:defRPr/>
                      </a:pPr>
                      <a:r>
                        <a:rPr lang="en-US" altLang="en-US" sz="1200" b="1">
                          <a:solidFill>
                            <a:schemeClr val="tx1"/>
                          </a:solidFill>
                          <a:latin typeface="에스코어 드림 3 Light"/>
                          <a:ea typeface="에스코어 드림 3 Light"/>
                        </a:rPr>
                        <a:t>date timestamp N</a:t>
                      </a:r>
                      <a:r>
                        <a:rPr lang="en-US" altLang="ko-KR" sz="1200" b="1">
                          <a:solidFill>
                            <a:schemeClr val="tx1"/>
                          </a:solidFill>
                          <a:latin typeface="에스코어 드림 3 Light"/>
                          <a:ea typeface="에스코어 드림 3 Light"/>
                        </a:rPr>
                        <a:t>N</a:t>
                      </a:r>
                    </a:p>
                    <a:p>
                      <a:pPr algn="ctr" latinLnBrk="1">
                        <a:defRPr/>
                      </a:pPr>
                      <a:r>
                        <a:rPr lang="en-US" altLang="en-US" sz="1200" b="1">
                          <a:solidFill>
                            <a:schemeClr val="tx1"/>
                          </a:solidFill>
                          <a:latin typeface="에스코어 드림 3 Light"/>
                          <a:ea typeface="에스코어 드림 3 Light"/>
                        </a:rPr>
                        <a:t>price int(20)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count int(20)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phone varchar(45) NN</a:t>
                      </a:r>
                    </a:p>
                    <a:p>
                      <a:pPr algn="ctr" latinLnBrk="1">
                        <a:defRPr/>
                      </a:pPr>
                      <a:r>
                        <a:rPr lang="en-US" altLang="en-US" sz="1200" b="1">
                          <a:solidFill>
                            <a:schemeClr val="tx1"/>
                          </a:solidFill>
                          <a:latin typeface="에스코어 드림 3 Light"/>
                          <a:ea typeface="에스코어 드림 3 Light"/>
                        </a:rPr>
                        <a:t>  name</a:t>
                      </a:r>
                      <a:r>
                        <a:rPr lang="ko-KR" altLang="en-US" sz="1200" b="1">
                          <a:solidFill>
                            <a:schemeClr val="tx1"/>
                          </a:solidFill>
                          <a:latin typeface="에스코어 드림 3 Light"/>
                          <a:ea typeface="에스코어 드림 3 Light"/>
                        </a:rPr>
                        <a:t> </a:t>
                      </a:r>
                      <a:r>
                        <a:rPr lang="en-US" altLang="en-US" sz="1200" b="1">
                          <a:solidFill>
                            <a:schemeClr val="tx1"/>
                          </a:solidFill>
                          <a:latin typeface="에스코어 드림 3 Light"/>
                          <a:ea typeface="에스코어 드림 3 Light"/>
                        </a:rPr>
                        <a:t>varchar(100)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filename varchar(100)</a:t>
                      </a:r>
                      <a:r>
                        <a:rPr lang="en-US" altLang="ko-KR" sz="1200" b="1">
                          <a:solidFill>
                            <a:schemeClr val="tx1"/>
                          </a:solidFill>
                          <a:latin typeface="에스코어 드림 3 Light"/>
                          <a:ea typeface="에스코어 드림 3 Light"/>
                        </a:rPr>
                        <a:t> NN</a:t>
                      </a:r>
                    </a:p>
                    <a:p>
                      <a:pPr algn="ctr" latinLnBrk="1">
                        <a:defRPr/>
                      </a:pPr>
                      <a:r>
                        <a:rPr lang="en-US" altLang="en-US" sz="1200" b="1">
                          <a:solidFill>
                            <a:schemeClr val="tx1"/>
                          </a:solidFill>
                          <a:latin typeface="에스코어 드림 3 Light"/>
                          <a:ea typeface="에스코어 드림 3 Light"/>
                        </a:rPr>
                        <a:t>  product_name varchar(300)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payment_type varchar(45)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all_price int(20)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address</a:t>
                      </a:r>
                      <a:r>
                        <a:rPr lang="en-US" altLang="ko-KR" sz="1200" b="1">
                          <a:solidFill>
                            <a:schemeClr val="tx1"/>
                          </a:solidFill>
                          <a:latin typeface="에스코어 드림 3 Light"/>
                          <a:ea typeface="에스코어 드림 3 Light"/>
                        </a:rPr>
                        <a:t> </a:t>
                      </a:r>
                      <a:r>
                        <a:rPr lang="en-US" altLang="en-US" sz="1200" b="1">
                          <a:solidFill>
                            <a:schemeClr val="tx1"/>
                          </a:solidFill>
                          <a:latin typeface="에스코어 드림 3 Light"/>
                          <a:ea typeface="에스코어 드림 3 Light"/>
                        </a:rPr>
                        <a:t>varchar(300)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detail_address varchar(300)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postcode varchar(50)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msg varchar(500) </a:t>
                      </a:r>
                      <a:r>
                        <a:rPr lang="en-US" altLang="ko-KR" sz="1200" b="1">
                          <a:solidFill>
                            <a:schemeClr val="tx1"/>
                          </a:solidFill>
                          <a:latin typeface="에스코어 드림 3 Light"/>
                          <a:ea typeface="에스코어 드림 3 Light"/>
                        </a:rPr>
                        <a:t>NN</a:t>
                      </a:r>
                    </a:p>
                    <a:p>
                      <a:pPr algn="ctr" latinLnBrk="1">
                        <a:defRPr/>
                      </a:pPr>
                      <a:r>
                        <a:rPr lang="en-US" altLang="en-US" sz="1200" b="1">
                          <a:solidFill>
                            <a:schemeClr val="tx1"/>
                          </a:solidFill>
                          <a:latin typeface="에스코어 드림 3 Light"/>
                          <a:ea typeface="에스코어 드림 3 Light"/>
                        </a:rPr>
                        <a:t>  delivery varchar(100) </a:t>
                      </a:r>
                      <a:r>
                        <a:rPr lang="en-US" altLang="ko-KR" sz="1200" b="1">
                          <a:solidFill>
                            <a:schemeClr val="tx1"/>
                          </a:solidFill>
                          <a:latin typeface="에스코어 드림 3 Light"/>
                          <a:ea typeface="에스코어 드림 3 Light"/>
                        </a:rPr>
                        <a:t>NN</a:t>
                      </a:r>
                      <a:endParaRPr lang="en-US" altLang="en-US" sz="1200" b="1">
                        <a:solidFill>
                          <a:schemeClr val="tx1"/>
                        </a:solidFill>
                        <a:latin typeface="에스코어 드림 3 Light"/>
                        <a:ea typeface="에스코어 드림 3 Light"/>
                      </a:endParaRP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62" name="모서리가 둥근 직사각형 90"/>
          <p:cNvSpPr/>
          <p:nvPr/>
        </p:nvSpPr>
        <p:spPr>
          <a:xfrm>
            <a:off x="8702388" y="1409684"/>
            <a:ext cx="1019882" cy="298529"/>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결제내역</a:t>
            </a:r>
          </a:p>
        </p:txBody>
      </p:sp>
      <p:sp>
        <p:nvSpPr>
          <p:cNvPr id="163" name="TextBox 162"/>
          <p:cNvSpPr txBox="1"/>
          <p:nvPr/>
        </p:nvSpPr>
        <p:spPr>
          <a:xfrm>
            <a:off x="8910204" y="5277433"/>
            <a:ext cx="2405065" cy="594987"/>
          </a:xfrm>
          <a:prstGeom prst="rect">
            <a:avLst/>
          </a:prstGeom>
        </p:spPr>
        <p:txBody>
          <a:bodyPr wrap="square">
            <a:spAutoFit/>
          </a:bodyPr>
          <a:lstStyle/>
          <a:p>
            <a:pPr algn="ctr">
              <a:defRPr/>
            </a:pPr>
            <a:r>
              <a:rPr lang="en-US" altLang="ko-KR" sz="1100" b="1">
                <a:solidFill>
                  <a:srgbClr val="EF4D4D"/>
                </a:solidFill>
                <a:latin typeface="에스코어 드림 5 Medium"/>
                <a:ea typeface="에스코어 드림 5 Medium"/>
              </a:rPr>
              <a:t>payment_type =</a:t>
            </a:r>
            <a:r>
              <a:rPr lang="ko-KR" altLang="en-US" sz="1100" b="1">
                <a:solidFill>
                  <a:srgbClr val="EF4D4D"/>
                </a:solidFill>
                <a:latin typeface="에스코어 드림 5 Medium"/>
                <a:ea typeface="에스코어 드림 5 Medium"/>
              </a:rPr>
              <a:t> 결제 방식</a:t>
            </a:r>
          </a:p>
          <a:p>
            <a:pPr algn="ctr">
              <a:defRPr/>
            </a:pPr>
            <a:r>
              <a:rPr lang="en-US" altLang="ko-KR" sz="1100" b="1">
                <a:solidFill>
                  <a:srgbClr val="EF4D4D"/>
                </a:solidFill>
                <a:latin typeface="에스코어 드림 5 Medium"/>
                <a:ea typeface="에스코어 드림 5 Medium"/>
              </a:rPr>
              <a:t>msg = </a:t>
            </a:r>
            <a:r>
              <a:rPr lang="ko-KR" altLang="en-US" sz="1100" b="1">
                <a:solidFill>
                  <a:srgbClr val="EF4D4D"/>
                </a:solidFill>
                <a:latin typeface="에스코어 드림 5 Medium"/>
                <a:ea typeface="에스코어 드림 5 Medium"/>
              </a:rPr>
              <a:t>구매시 등록한 요구 메세지</a:t>
            </a:r>
          </a:p>
          <a:p>
            <a:pPr algn="ctr">
              <a:defRPr/>
            </a:pPr>
            <a:r>
              <a:rPr lang="en-US" altLang="ko-KR" sz="1100" b="1">
                <a:solidFill>
                  <a:srgbClr val="EF4D4D"/>
                </a:solidFill>
                <a:latin typeface="에스코어 드림 5 Medium"/>
                <a:ea typeface="에스코어 드림 5 Medium"/>
              </a:rPr>
              <a:t>delivery = </a:t>
            </a:r>
            <a:r>
              <a:rPr lang="ko-KR" altLang="en-US" sz="1100" b="1">
                <a:solidFill>
                  <a:srgbClr val="EF4D4D"/>
                </a:solidFill>
                <a:latin typeface="에스코어 드림 5 Medium"/>
                <a:ea typeface="에스코어 드림 5 Medium"/>
              </a:rPr>
              <a:t>배송상태</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그림 138"/>
          <p:cNvPicPr>
            <a:picLocks noChangeAspect="1"/>
          </p:cNvPicPr>
          <p:nvPr/>
        </p:nvPicPr>
        <p:blipFill rotWithShape="1">
          <a:blip r:embed="rId2"/>
          <a:stretch>
            <a:fillRect/>
          </a:stretch>
        </p:blipFill>
        <p:spPr>
          <a:xfrm>
            <a:off x="152078" y="755927"/>
            <a:ext cx="1203667" cy="1203667"/>
          </a:xfrm>
          <a:prstGeom prst="rect">
            <a:avLst/>
          </a:prstGeom>
        </p:spPr>
      </p:pic>
      <p:sp>
        <p:nvSpPr>
          <p:cNvPr id="13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131" name="TextBox 130"/>
          <p:cNvSpPr txBox="1"/>
          <p:nvPr/>
        </p:nvSpPr>
        <p:spPr>
          <a:xfrm>
            <a:off x="7778897" y="3146346"/>
            <a:ext cx="914400" cy="914400"/>
          </a:xfrm>
          <a:prstGeom prst="rect">
            <a:avLst/>
          </a:prstGeom>
          <a:noFill/>
        </p:spPr>
        <p:txBody>
          <a:bodyPr wrap="square">
            <a:spAutoFit/>
          </a:bodyPr>
          <a:lstStyle/>
          <a:p>
            <a:pPr lvl="0">
              <a:defRPr/>
            </a:pPr>
            <a:endParaRPr lang="ko-KR" altLang="en-US"/>
          </a:p>
        </p:txBody>
      </p:sp>
      <p:pic>
        <p:nvPicPr>
          <p:cNvPr id="4" name="그림 3"/>
          <p:cNvPicPr>
            <a:picLocks noChangeAspect="1"/>
          </p:cNvPicPr>
          <p:nvPr/>
        </p:nvPicPr>
        <p:blipFill rotWithShape="1">
          <a:blip r:embed="rId3"/>
          <a:stretch>
            <a:fillRect/>
          </a:stretch>
        </p:blipFill>
        <p:spPr>
          <a:xfrm>
            <a:off x="2286019" y="1460806"/>
            <a:ext cx="8145711" cy="1436789"/>
          </a:xfrm>
          <a:prstGeom prst="rect">
            <a:avLst/>
          </a:prstGeom>
        </p:spPr>
      </p:pic>
      <p:pic>
        <p:nvPicPr>
          <p:cNvPr id="5" name="그림 4"/>
          <p:cNvPicPr>
            <a:picLocks noChangeAspect="1"/>
          </p:cNvPicPr>
          <p:nvPr/>
        </p:nvPicPr>
        <p:blipFill rotWithShape="1">
          <a:blip r:embed="rId4"/>
          <a:srcRect l="1610" r="2680"/>
          <a:stretch>
            <a:fillRect/>
          </a:stretch>
        </p:blipFill>
        <p:spPr>
          <a:xfrm>
            <a:off x="2348919" y="3007697"/>
            <a:ext cx="8012780" cy="3760010"/>
          </a:xfrm>
          <a:prstGeom prst="rect">
            <a:avLst/>
          </a:prstGeom>
          <a:ln w="28575">
            <a:solidFill>
              <a:schemeClr val="accent4"/>
            </a:solidFill>
            <a:prstDash val="sysDot"/>
          </a:ln>
        </p:spPr>
      </p:pic>
      <p:sp>
        <p:nvSpPr>
          <p:cNvPr id="138" name="모서리가 둥근 직사각형 90"/>
          <p:cNvSpPr/>
          <p:nvPr/>
        </p:nvSpPr>
        <p:spPr>
          <a:xfrm>
            <a:off x="1102515" y="872717"/>
            <a:ext cx="2247627"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무통장 입금결제 </a:t>
            </a:r>
          </a:p>
        </p:txBody>
      </p:sp>
      <p:sp>
        <p:nvSpPr>
          <p:cNvPr id="140" name="TextBox 139"/>
          <p:cNvSpPr txBox="1"/>
          <p:nvPr/>
        </p:nvSpPr>
        <p:spPr>
          <a:xfrm>
            <a:off x="7978193" y="1281075"/>
            <a:ext cx="2182070" cy="364845"/>
          </a:xfrm>
          <a:prstGeom prst="rect">
            <a:avLst/>
          </a:prstGeom>
        </p:spPr>
        <p:txBody>
          <a:bodyPr wrap="none">
            <a:spAutoFit/>
          </a:bodyPr>
          <a:lstStyle/>
          <a:p>
            <a:pPr>
              <a:defRPr/>
            </a:pPr>
            <a:r>
              <a:rPr lang="ko-KR" altLang="en-US">
                <a:effectLst>
                  <a:outerShdw blurRad="76200" dist="76200" dir="2700000" algn="ctr" rotWithShape="0">
                    <a:srgbClr val="000000">
                      <a:alpha val="50000"/>
                    </a:srgbClr>
                  </a:outerShdw>
                </a:effectLst>
                <a:latin typeface="레시피코리아 Medium"/>
                <a:ea typeface="레시피코리아 Medium"/>
              </a:rPr>
              <a:t>무통장 입금 선택시 </a:t>
            </a:r>
            <a:endParaRPr lang="ko-KR" altLang="en-US">
              <a:latin typeface="레시피코리아 Medium"/>
              <a:ea typeface="레시피코리아 Medium"/>
            </a:endParaRPr>
          </a:p>
        </p:txBody>
      </p:sp>
      <p:sp>
        <p:nvSpPr>
          <p:cNvPr id="141" name="TextBox 140"/>
          <p:cNvSpPr txBox="1"/>
          <p:nvPr/>
        </p:nvSpPr>
        <p:spPr>
          <a:xfrm>
            <a:off x="9181932" y="3061335"/>
            <a:ext cx="940950" cy="367665"/>
          </a:xfrm>
          <a:prstGeom prst="rect">
            <a:avLst/>
          </a:prstGeom>
        </p:spPr>
        <p:txBody>
          <a:bodyPr wrap="none">
            <a:spAutoFit/>
          </a:bodyPr>
          <a:lstStyle/>
          <a:p>
            <a:pPr>
              <a:defRPr/>
            </a:pPr>
            <a:r>
              <a:rPr lang="ko-KR" altLang="en-US">
                <a:effectLst>
                  <a:outerShdw blurRad="76200" dist="76200" dir="2700000" algn="ctr" rotWithShape="0">
                    <a:srgbClr val="000000">
                      <a:alpha val="50000"/>
                    </a:srgbClr>
                  </a:outerShdw>
                </a:effectLst>
                <a:latin typeface="레시피코리아 Medium"/>
                <a:ea typeface="레시피코리아 Medium"/>
              </a:rPr>
              <a:t>결제창 </a:t>
            </a:r>
            <a:endParaRPr lang="ko-KR" altLang="en-US">
              <a:latin typeface="레시피코리아 Medium"/>
              <a:ea typeface="레시피코리아 Medium"/>
            </a:endParaRPr>
          </a:p>
        </p:txBody>
      </p:sp>
      <p:pic>
        <p:nvPicPr>
          <p:cNvPr id="142" name="그림 141"/>
          <p:cNvPicPr>
            <a:picLocks noChangeAspect="1"/>
          </p:cNvPicPr>
          <p:nvPr/>
        </p:nvPicPr>
        <p:blipFill rotWithShape="1">
          <a:blip r:embed="rId5"/>
          <a:stretch>
            <a:fillRect/>
          </a:stretch>
        </p:blipFill>
        <p:spPr>
          <a:xfrm>
            <a:off x="10027526" y="1187247"/>
            <a:ext cx="448857" cy="448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581560688334599"/>
          <p:cNvSpPr/>
          <p:nvPr/>
        </p:nvSpPr>
        <p:spPr>
          <a:xfrm flipH="1" flipV="1">
            <a:off x="0" y="0"/>
            <a:ext cx="12192635" cy="727710"/>
          </a:xfrm>
          <a:prstGeom prst="round1Rect">
            <a:avLst>
              <a:gd name="adj" fmla="val 0"/>
            </a:avLst>
          </a:prstGeom>
          <a:solidFill>
            <a:srgbClr val="3057B9"/>
          </a:solidFill>
          <a:ln w="0" cap="flat">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508000" latinLnBrk="1">
              <a:buNone/>
            </a:pPr>
            <a:endParaRPr sz="1800" kern="1200">
              <a:solidFill>
                <a:srgbClr val="FFFFFF"/>
              </a:solidFill>
              <a:latin typeface="+mn-lt"/>
              <a:ea typeface="+mn-ea"/>
              <a:cs typeface="+mn-cs"/>
            </a:endParaRPr>
          </a:p>
        </p:txBody>
      </p:sp>
      <p:sp>
        <p:nvSpPr>
          <p:cNvPr id="4" name="nppt_1581560688334603"/>
          <p:cNvSpPr/>
          <p:nvPr/>
        </p:nvSpPr>
        <p:spPr>
          <a:xfrm>
            <a:off x="4594860" y="146050"/>
            <a:ext cx="3003550" cy="519430"/>
          </a:xfrm>
          <a:prstGeom prst="rect">
            <a:avLst/>
          </a:prstGeom>
        </p:spPr>
        <p:txBody>
          <a:bodyPr wrap="square" lIns="91440" tIns="45720" rIns="91440" bIns="45720" anchor="t">
            <a:spAutoFit/>
          </a:bodyPr>
          <a:lstStyle/>
          <a:p>
            <a:pPr marL="0" indent="0" algn="ctr" defTabSz="508000" latinLnBrk="0">
              <a:buNone/>
            </a:pPr>
            <a:r>
              <a:rPr lang="en-US" altLang="ko-KR" sz="2800" b="1" kern="1200">
                <a:solidFill>
                  <a:schemeClr val="lt1"/>
                </a:solidFill>
                <a:latin typeface="G마켓 산스 Bold"/>
                <a:ea typeface="G마켓 산스 Bold"/>
                <a:cs typeface="+mn-cs"/>
              </a:rPr>
              <a:t>04. </a:t>
            </a:r>
            <a:r>
              <a:rPr lang="ko-KR" altLang="en-US" sz="2800" b="1" kern="1200">
                <a:solidFill>
                  <a:schemeClr val="lt1"/>
                </a:solidFill>
                <a:latin typeface="G마켓 산스 Bold"/>
                <a:ea typeface="G마켓 산스 Bold"/>
                <a:cs typeface="+mn-cs"/>
              </a:rPr>
              <a:t>기능</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및</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구현</a:t>
            </a:r>
            <a:endParaRPr sz="2800" b="1" kern="1200">
              <a:solidFill>
                <a:schemeClr val="lt1"/>
              </a:solidFill>
              <a:latin typeface="G마켓 산스 Bold"/>
              <a:ea typeface="G마켓 산스 Bold"/>
              <a:cs typeface="+mn-cs"/>
            </a:endParaRPr>
          </a:p>
        </p:txBody>
      </p:sp>
      <p:pic>
        <p:nvPicPr>
          <p:cNvPr id="5" name="nppt_1581560688334616" descr="이미지"/>
          <p:cNvPicPr>
            <a:picLocks noChangeAspect="1"/>
          </p:cNvPicPr>
          <p:nvPr/>
        </p:nvPicPr>
        <p:blipFill>
          <a:blip r:embed="rId2" cstate="print"/>
          <a:stretch>
            <a:fillRect/>
          </a:stretch>
        </p:blipFill>
        <p:spPr>
          <a:xfrm>
            <a:off x="6303503" y="2036557"/>
            <a:ext cx="5732154" cy="4055509"/>
          </a:xfrm>
          <a:prstGeom prst="rect">
            <a:avLst/>
          </a:prstGeom>
        </p:spPr>
      </p:pic>
      <p:pic>
        <p:nvPicPr>
          <p:cNvPr id="6" name="nppt_1581560688334861" descr="이미지"/>
          <p:cNvPicPr>
            <a:picLocks noChangeAspect="1"/>
          </p:cNvPicPr>
          <p:nvPr/>
        </p:nvPicPr>
        <p:blipFill rotWithShape="1">
          <a:blip r:embed="rId3" cstate="print"/>
          <a:srcRect b="5432"/>
          <a:stretch/>
        </p:blipFill>
        <p:spPr>
          <a:xfrm>
            <a:off x="262775" y="2129182"/>
            <a:ext cx="5874662" cy="2213108"/>
          </a:xfrm>
          <a:prstGeom prst="rect">
            <a:avLst/>
          </a:prstGeom>
        </p:spPr>
      </p:pic>
      <p:sp>
        <p:nvSpPr>
          <p:cNvPr id="7" name="nppt_15815606883341133"/>
          <p:cNvSpPr/>
          <p:nvPr/>
        </p:nvSpPr>
        <p:spPr>
          <a:xfrm>
            <a:off x="4941648" y="4020875"/>
            <a:ext cx="882821" cy="233464"/>
          </a:xfrm>
          <a:prstGeom prst="roundRect">
            <a:avLst>
              <a:gd name="adj" fmla="val 50000"/>
            </a:avLst>
          </a:prstGeom>
          <a:noFill/>
          <a:ln w="28575" cap="flat">
            <a:solidFill>
              <a:srgbClr val="FFC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ln>
                <a:solidFill>
                  <a:schemeClr val="accent4">
                    <a:lumMod val="60000"/>
                    <a:lumOff val="40000"/>
                  </a:schemeClr>
                </a:solidFill>
              </a:ln>
              <a:solidFill>
                <a:srgbClr val="000000"/>
              </a:solidFill>
              <a:latin typeface="맑은 고딕"/>
              <a:ea typeface="맑은 고딕"/>
              <a:cs typeface="+mn-cs"/>
            </a:endParaRPr>
          </a:p>
        </p:txBody>
      </p:sp>
      <p:cxnSp>
        <p:nvCxnSpPr>
          <p:cNvPr id="8" name="nppt_15815606883341272"/>
          <p:cNvCxnSpPr/>
          <p:nvPr/>
        </p:nvCxnSpPr>
        <p:spPr>
          <a:xfrm>
            <a:off x="5824469" y="4135334"/>
            <a:ext cx="506899" cy="2273"/>
          </a:xfrm>
          <a:prstGeom prst="straightConnector1">
            <a:avLst/>
          </a:prstGeom>
          <a:ln w="19050" cap="flat">
            <a:solidFill>
              <a:srgbClr val="FFC00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nppt_15815606883341299"/>
          <p:cNvSpPr/>
          <p:nvPr/>
        </p:nvSpPr>
        <p:spPr>
          <a:xfrm>
            <a:off x="1000911" y="4719416"/>
            <a:ext cx="3810000" cy="895543"/>
          </a:xfrm>
          <a:prstGeom prst="rect">
            <a:avLst/>
          </a:prstGeom>
          <a:noFill/>
          <a:ln w="12700" cap="flat">
            <a:noFill/>
            <a:prstDash val="solid"/>
            <a:miter lim="800000"/>
          </a:ln>
        </p:spPr>
        <p:txBody>
          <a:bodyPr lIns="90000" tIns="46800" rIns="90000" bIns="46800" anchor="t"/>
          <a:lstStyle/>
          <a:p>
            <a:pPr marL="0" algn="ctr">
              <a:lnSpc>
                <a:spcPct val="100000"/>
              </a:lnSpc>
              <a:buNone/>
            </a:pPr>
            <a:r>
              <a:rPr lang="ko-KR" altLang="en-US" sz="1800" dirty="0">
                <a:solidFill>
                  <a:schemeClr val="tx1">
                    <a:alpha val="100000"/>
                  </a:schemeClr>
                </a:solidFill>
                <a:latin typeface="에스코어 드림 6 Bold" pitchFamily="34" charset="-127"/>
                <a:ea typeface="에스코어 드림 6 Bold" pitchFamily="34" charset="-127"/>
              </a:rPr>
              <a:t>해당 상품을 </a:t>
            </a:r>
            <a:r>
              <a:rPr altLang="ko-KR" sz="1800" dirty="0" err="1">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구매한</a:t>
            </a:r>
            <a:r>
              <a:rPr altLang="ko-KR" sz="1800"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 </a:t>
            </a:r>
            <a:r>
              <a:rPr altLang="ko-KR" sz="1800" dirty="0" err="1">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사람에</a:t>
            </a:r>
            <a:r>
              <a:rPr lang="en-US" altLang="ko-KR"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 </a:t>
            </a:r>
            <a:r>
              <a:rPr altLang="ko-KR" sz="1800" dirty="0" err="1">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한해</a:t>
            </a:r>
            <a:r>
              <a:rPr altLang="ko-KR" sz="1800"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 </a:t>
            </a:r>
            <a:endParaRPr lang="en-US" altLang="ko-KR" sz="1800"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r>
              <a:rPr altLang="ko-KR" sz="1800" dirty="0" err="1">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rPr>
              <a:t>포토리뷰</a:t>
            </a:r>
            <a:r>
              <a:rPr lang="en-US" altLang="ko-KR" sz="1800" dirty="0">
                <a:solidFill>
                  <a:schemeClr val="tx1">
                    <a:alpha val="100000"/>
                  </a:schemeClr>
                </a:solidFill>
                <a:latin typeface="에스코어 드림 6 Bold" pitchFamily="34" charset="-127"/>
                <a:ea typeface="에스코어 드림 6 Bold" pitchFamily="34" charset="-127"/>
              </a:rPr>
              <a:t> </a:t>
            </a:r>
            <a:r>
              <a:rPr lang="ko-KR" altLang="en-US" sz="1800" dirty="0">
                <a:solidFill>
                  <a:schemeClr val="tx1">
                    <a:alpha val="100000"/>
                  </a:schemeClr>
                </a:solidFill>
                <a:latin typeface="에스코어 드림 6 Bold" pitchFamily="34" charset="-127"/>
                <a:ea typeface="에스코어 드림 6 Bold" pitchFamily="34" charset="-127"/>
              </a:rPr>
              <a:t>작성 권한을 부여</a:t>
            </a:r>
            <a:endParaRPr altLang="ko-KR" sz="1800" dirty="0">
              <a:solidFill>
                <a:schemeClr val="tx1">
                  <a:alpha val="100000"/>
                </a:schemeClr>
              </a:solidFill>
              <a:latin typeface="에스코어 드림 6 Bold" pitchFamily="34" charset="-127"/>
              <a:ea typeface="에스코어 드림 6 Bold" pitchFamily="34" charset="-127"/>
            </a:endParaRPr>
          </a:p>
          <a:p>
            <a:pPr marL="0" algn="ctr">
              <a:lnSpc>
                <a:spcPct val="100000"/>
              </a:lnSpc>
              <a:buNone/>
            </a:pPr>
            <a:endParaRPr altLang="ko-KR" sz="1800" dirty="0">
              <a:solidFill>
                <a:schemeClr val="tx1">
                  <a:alpha val="100000"/>
                </a:schemeClr>
              </a:solidFill>
              <a:latin typeface="에스코어 드림 6 Bold" pitchFamily="34" charset="-127"/>
              <a:ea typeface="에스코어 드림 6 Bold" pitchFamily="34" charset="-127"/>
            </a:endParaRPr>
          </a:p>
        </p:txBody>
      </p:sp>
      <p:sp>
        <p:nvSpPr>
          <p:cNvPr id="10" name="모서리가 둥근 직사각형 90"/>
          <p:cNvSpPr/>
          <p:nvPr/>
        </p:nvSpPr>
        <p:spPr>
          <a:xfrm>
            <a:off x="850912" y="1045425"/>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prstClr val="white"/>
                </a:solidFill>
                <a:latin typeface="레시피코리아 Medium"/>
                <a:ea typeface="레시피코리아 Medium"/>
              </a:rPr>
              <a:t>리뷰 작성</a:t>
            </a:r>
            <a:endParaRPr lang="en-US" altLang="ko-KR" sz="2000" b="1" dirty="0">
              <a:solidFill>
                <a:prstClr val="white"/>
              </a:solidFill>
              <a:latin typeface="레시피코리아 Medium"/>
              <a:ea typeface="레시피코리아 Medium"/>
            </a:endParaRPr>
          </a:p>
        </p:txBody>
      </p:sp>
      <p:pic>
        <p:nvPicPr>
          <p:cNvPr id="1026" name="Picture 2" descr="C:\Users\pc\Downloads\revi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6810" y="2210197"/>
            <a:ext cx="740870" cy="740870"/>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775" y="732088"/>
            <a:ext cx="981652" cy="981652"/>
          </a:xfrm>
          <a:prstGeom prst="rect">
            <a:avLst/>
          </a:prstGeom>
        </p:spPr>
      </p:pic>
      <p:sp>
        <p:nvSpPr>
          <p:cNvPr id="11" name="직사각형 10"/>
          <p:cNvSpPr/>
          <p:nvPr/>
        </p:nvSpPr>
        <p:spPr>
          <a:xfrm>
            <a:off x="9169580" y="2581735"/>
            <a:ext cx="1917513" cy="369332"/>
          </a:xfrm>
          <a:prstGeom prst="rect">
            <a:avLst/>
          </a:prstGeom>
        </p:spPr>
        <p:txBody>
          <a:bodyPr wrap="none">
            <a:spAutoFit/>
          </a:bodyPr>
          <a:lstStyle/>
          <a:p>
            <a:r>
              <a:rPr lang="ko-KR" altLang="en-US" dirty="0" err="1">
                <a:solidFill>
                  <a:srgbClr val="FF5050"/>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별점</a:t>
            </a:r>
            <a:r>
              <a:rPr lang="ko-KR" altLang="en-US" dirty="0">
                <a:solidFill>
                  <a:srgbClr val="FF5050"/>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 평균에 반영</a:t>
            </a:r>
            <a:endParaRPr lang="ko-KR" altLang="en-US" dirty="0">
              <a:solidFill>
                <a:srgbClr val="FF5050"/>
              </a:solidFill>
            </a:endParaRPr>
          </a:p>
        </p:txBody>
      </p:sp>
    </p:spTree>
    <p:extLst>
      <p:ext uri="{BB962C8B-B14F-4D97-AF65-F5344CB8AC3E}">
        <p14:creationId xmlns:p14="http://schemas.microsoft.com/office/powerpoint/2010/main" val="23916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5815606883341356"/>
          <p:cNvSpPr/>
          <p:nvPr/>
        </p:nvSpPr>
        <p:spPr>
          <a:xfrm flipH="1" flipV="1">
            <a:off x="0" y="0"/>
            <a:ext cx="12192635" cy="727710"/>
          </a:xfrm>
          <a:prstGeom prst="round1Rect">
            <a:avLst>
              <a:gd name="adj" fmla="val 0"/>
            </a:avLst>
          </a:prstGeom>
          <a:solidFill>
            <a:srgbClr val="3057B9"/>
          </a:solidFill>
          <a:ln w="0" cap="flat">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508000" latinLnBrk="1">
              <a:buNone/>
            </a:pPr>
            <a:endParaRPr sz="1800" kern="1200">
              <a:solidFill>
                <a:srgbClr val="FFFFFF"/>
              </a:solidFill>
              <a:latin typeface="+mn-lt"/>
              <a:ea typeface="+mn-ea"/>
              <a:cs typeface="+mn-cs"/>
            </a:endParaRPr>
          </a:p>
        </p:txBody>
      </p:sp>
      <p:sp>
        <p:nvSpPr>
          <p:cNvPr id="4" name="nppt_15815606883341360"/>
          <p:cNvSpPr/>
          <p:nvPr/>
        </p:nvSpPr>
        <p:spPr>
          <a:xfrm>
            <a:off x="4594860" y="146050"/>
            <a:ext cx="3003550" cy="519430"/>
          </a:xfrm>
          <a:prstGeom prst="rect">
            <a:avLst/>
          </a:prstGeom>
        </p:spPr>
        <p:txBody>
          <a:bodyPr wrap="square" lIns="91440" tIns="45720" rIns="91440" bIns="45720" anchor="t">
            <a:spAutoFit/>
          </a:bodyPr>
          <a:lstStyle/>
          <a:p>
            <a:pPr marL="0" indent="0" algn="ctr" defTabSz="508000" latinLnBrk="0">
              <a:buNone/>
            </a:pPr>
            <a:r>
              <a:rPr lang="en-US" altLang="ko-KR" sz="2800" b="1" kern="1200">
                <a:solidFill>
                  <a:schemeClr val="lt1"/>
                </a:solidFill>
                <a:latin typeface="G마켓 산스 Bold"/>
                <a:ea typeface="G마켓 산스 Bold"/>
                <a:cs typeface="+mn-cs"/>
              </a:rPr>
              <a:t>04. </a:t>
            </a:r>
            <a:r>
              <a:rPr lang="ko-KR" altLang="en-US" sz="2800" b="1" kern="1200">
                <a:solidFill>
                  <a:schemeClr val="lt1"/>
                </a:solidFill>
                <a:latin typeface="G마켓 산스 Bold"/>
                <a:ea typeface="G마켓 산스 Bold"/>
                <a:cs typeface="+mn-cs"/>
              </a:rPr>
              <a:t>기능</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및</a:t>
            </a:r>
            <a:r>
              <a:rPr lang="en-US" altLang="en-US" sz="2800" b="1" kern="1200">
                <a:solidFill>
                  <a:schemeClr val="lt1"/>
                </a:solidFill>
                <a:latin typeface="G마켓 산스 Bold"/>
                <a:ea typeface="G마켓 산스 Bold"/>
                <a:cs typeface="+mn-cs"/>
              </a:rPr>
              <a:t> </a:t>
            </a:r>
            <a:r>
              <a:rPr lang="ko-KR" altLang="en-US" sz="2800" b="1" kern="1200">
                <a:solidFill>
                  <a:schemeClr val="lt1"/>
                </a:solidFill>
                <a:latin typeface="G마켓 산스 Bold"/>
                <a:ea typeface="G마켓 산스 Bold"/>
                <a:cs typeface="+mn-cs"/>
              </a:rPr>
              <a:t>구현</a:t>
            </a:r>
            <a:endParaRPr sz="2800" b="1" kern="1200">
              <a:solidFill>
                <a:schemeClr val="lt1"/>
              </a:solidFill>
              <a:latin typeface="G마켓 산스 Bold"/>
              <a:ea typeface="G마켓 산스 Bold"/>
              <a:cs typeface="+mn-cs"/>
            </a:endParaRPr>
          </a:p>
        </p:txBody>
      </p:sp>
      <p:pic>
        <p:nvPicPr>
          <p:cNvPr id="5" name="nppt_15815606883341395" descr="이미지"/>
          <p:cNvPicPr>
            <a:picLocks noChangeAspect="1"/>
          </p:cNvPicPr>
          <p:nvPr/>
        </p:nvPicPr>
        <p:blipFill>
          <a:blip r:embed="rId2" cstate="print"/>
          <a:stretch>
            <a:fillRect/>
          </a:stretch>
        </p:blipFill>
        <p:spPr>
          <a:xfrm>
            <a:off x="4067033" y="1087676"/>
            <a:ext cx="7246994" cy="2424299"/>
          </a:xfrm>
          <a:prstGeom prst="rect">
            <a:avLst/>
          </a:prstGeom>
        </p:spPr>
      </p:pic>
      <p:pic>
        <p:nvPicPr>
          <p:cNvPr id="8" name="nppt_15815606883341774" descr="이미지"/>
          <p:cNvPicPr>
            <a:picLocks noChangeAspect="1"/>
          </p:cNvPicPr>
          <p:nvPr/>
        </p:nvPicPr>
        <p:blipFill>
          <a:blip r:embed="rId3" cstate="print"/>
          <a:stretch>
            <a:fillRect/>
          </a:stretch>
        </p:blipFill>
        <p:spPr>
          <a:xfrm>
            <a:off x="4067033" y="4386897"/>
            <a:ext cx="7358246" cy="2296753"/>
          </a:xfrm>
          <a:prstGeom prst="rect">
            <a:avLst/>
          </a:prstGeom>
        </p:spPr>
      </p:pic>
      <p:sp>
        <p:nvSpPr>
          <p:cNvPr id="9" name="nppt_15815606883341133"/>
          <p:cNvSpPr/>
          <p:nvPr/>
        </p:nvSpPr>
        <p:spPr>
          <a:xfrm>
            <a:off x="8547125" y="2915404"/>
            <a:ext cx="1029957" cy="266707"/>
          </a:xfrm>
          <a:prstGeom prst="roundRect">
            <a:avLst>
              <a:gd name="adj" fmla="val 50000"/>
            </a:avLst>
          </a:prstGeom>
          <a:noFill/>
          <a:ln w="28575" cap="flat">
            <a:solidFill>
              <a:srgbClr val="FFC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0" indent="0" algn="ctr" defTabSz="914400" latinLnBrk="1">
              <a:buNone/>
            </a:pPr>
            <a:endParaRPr sz="1800" kern="1200">
              <a:ln>
                <a:solidFill>
                  <a:schemeClr val="accent4">
                    <a:lumMod val="60000"/>
                    <a:lumOff val="40000"/>
                  </a:schemeClr>
                </a:solidFill>
              </a:ln>
              <a:solidFill>
                <a:srgbClr val="000000"/>
              </a:solidFill>
              <a:latin typeface="맑은 고딕"/>
              <a:ea typeface="맑은 고딕"/>
              <a:cs typeface="+mn-cs"/>
            </a:endParaRPr>
          </a:p>
        </p:txBody>
      </p:sp>
      <p:cxnSp>
        <p:nvCxnSpPr>
          <p:cNvPr id="10" name="nppt_15815606883341272"/>
          <p:cNvCxnSpPr/>
          <p:nvPr/>
        </p:nvCxnSpPr>
        <p:spPr>
          <a:xfrm>
            <a:off x="9062103" y="3182111"/>
            <a:ext cx="0" cy="1204786"/>
          </a:xfrm>
          <a:prstGeom prst="straightConnector1">
            <a:avLst/>
          </a:prstGeom>
          <a:ln w="19050" cap="flat">
            <a:solidFill>
              <a:srgbClr val="FFC00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모서리가 둥근 직사각형 90"/>
          <p:cNvSpPr/>
          <p:nvPr/>
        </p:nvSpPr>
        <p:spPr>
          <a:xfrm>
            <a:off x="850912" y="1045425"/>
            <a:ext cx="1969066" cy="592307"/>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err="1">
                <a:solidFill>
                  <a:prstClr val="white"/>
                </a:solidFill>
                <a:latin typeface="레시피코리아 Medium"/>
                <a:ea typeface="레시피코리아 Medium"/>
              </a:rPr>
              <a:t>댓글</a:t>
            </a:r>
            <a:r>
              <a:rPr lang="ko-KR" altLang="en-US" sz="2000" b="1" dirty="0">
                <a:solidFill>
                  <a:prstClr val="white"/>
                </a:solidFill>
                <a:latin typeface="레시피코리아 Medium"/>
                <a:ea typeface="레시피코리아 Medium"/>
              </a:rPr>
              <a:t> 작성</a:t>
            </a:r>
            <a:endParaRPr lang="en-US" altLang="ko-KR" sz="2000" b="1" dirty="0">
              <a:solidFill>
                <a:prstClr val="white"/>
              </a:solidFill>
              <a:latin typeface="레시피코리아 Medium"/>
              <a:ea typeface="레시피코리아 Medium"/>
            </a:endParaRPr>
          </a:p>
        </p:txBody>
      </p:sp>
      <p:pic>
        <p:nvPicPr>
          <p:cNvPr id="17" name="그림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775" y="732088"/>
            <a:ext cx="981652" cy="981652"/>
          </a:xfrm>
          <a:prstGeom prst="rect">
            <a:avLst/>
          </a:prstGeom>
        </p:spPr>
      </p:pic>
      <p:sp>
        <p:nvSpPr>
          <p:cNvPr id="18" name="nppt_15815606883341299"/>
          <p:cNvSpPr/>
          <p:nvPr/>
        </p:nvSpPr>
        <p:spPr>
          <a:xfrm>
            <a:off x="784860" y="3939125"/>
            <a:ext cx="3810000" cy="895543"/>
          </a:xfrm>
          <a:prstGeom prst="rect">
            <a:avLst/>
          </a:prstGeom>
          <a:noFill/>
          <a:ln w="12700" cap="flat">
            <a:noFill/>
            <a:prstDash val="solid"/>
            <a:miter lim="800000"/>
          </a:ln>
        </p:spPr>
        <p:txBody>
          <a:bodyPr lIns="90000" tIns="46800" rIns="90000" bIns="46800" anchor="t"/>
          <a:lstStyle/>
          <a:p>
            <a:pPr algn="ctr"/>
            <a:r>
              <a:rPr lang="ko-KR" altLang="en-US" dirty="0">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rPr>
              <a:t>총 </a:t>
            </a:r>
            <a:r>
              <a:rPr lang="ko-KR" altLang="en-US" dirty="0" err="1">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rPr>
              <a:t>댓글</a:t>
            </a:r>
            <a:r>
              <a:rPr lang="ko-KR" altLang="en-US" dirty="0">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rPr>
              <a:t> </a:t>
            </a:r>
            <a:r>
              <a:rPr lang="ko-KR" altLang="en-US" dirty="0" err="1">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rPr>
              <a:t>갯수</a:t>
            </a:r>
            <a:endParaRPr lang="en-US" altLang="ko-KR"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endParaRPr lang="en-US" altLang="ko-KR"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endParaRPr lang="en-US" altLang="ko-KR"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endParaRPr lang="en-US" altLang="ko-KR"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r>
              <a:rPr lang="ko-KR" altLang="en-US" dirty="0" err="1">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댓글</a:t>
            </a:r>
            <a:r>
              <a:rPr lang="ko-KR" altLang="en-US"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rPr>
              <a:t> 작성자 구분</a:t>
            </a:r>
            <a:endParaRPr lang="en-US" altLang="ko-KR" sz="1800" dirty="0">
              <a:solidFill>
                <a:srgbClr val="FC5A69"/>
              </a:solidFill>
              <a:effectLst>
                <a:outerShdw blurRad="38100" dist="38100" dir="2700000" algn="tl">
                  <a:srgbClr val="000000">
                    <a:alpha val="43137"/>
                  </a:srgbClr>
                </a:outerShdw>
              </a:effectLst>
              <a:latin typeface="레시피코리아 Medium" panose="02020603020101020101" pitchFamily="18" charset="-127"/>
              <a:ea typeface="레시피코리아 Medium" panose="02020603020101020101" pitchFamily="18" charset="-127"/>
            </a:endParaRPr>
          </a:p>
          <a:p>
            <a:pPr marL="0" algn="ctr">
              <a:lnSpc>
                <a:spcPct val="100000"/>
              </a:lnSpc>
              <a:buNone/>
            </a:pPr>
            <a:endParaRPr lang="en-US" altLang="ko-KR" sz="1800" dirty="0">
              <a:solidFill>
                <a:schemeClr val="accent5"/>
              </a:solidFill>
              <a:effectLst>
                <a:outerShdw blurRad="38100" dist="38100" dir="2700000" algn="tl">
                  <a:srgbClr val="000000">
                    <a:alpha val="43137"/>
                  </a:srgbClr>
                </a:outerShdw>
              </a:effectLst>
              <a:latin typeface="에스코어 드림 6 Bold" pitchFamily="34" charset="-127"/>
              <a:ea typeface="에스코어 드림 6 Bold" pitchFamily="34" charset="-127"/>
            </a:endParaRPr>
          </a:p>
        </p:txBody>
      </p:sp>
      <p:cxnSp>
        <p:nvCxnSpPr>
          <p:cNvPr id="19" name="직선 연결선 18"/>
          <p:cNvCxnSpPr/>
          <p:nvPr/>
        </p:nvCxnSpPr>
        <p:spPr>
          <a:xfrm flipV="1">
            <a:off x="3358055" y="3511975"/>
            <a:ext cx="708978" cy="539505"/>
          </a:xfrm>
          <a:prstGeom prst="line">
            <a:avLst/>
          </a:prstGeom>
          <a:ln w="25400">
            <a:solidFill>
              <a:srgbClr val="7F6CF0"/>
            </a:solidFill>
            <a:prstDash val="sysDot"/>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3358055" y="4051480"/>
            <a:ext cx="708978" cy="539505"/>
          </a:xfrm>
          <a:prstGeom prst="line">
            <a:avLst/>
          </a:prstGeom>
          <a:ln w="25400">
            <a:solidFill>
              <a:srgbClr val="7F6CF0"/>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3521813" y="4981904"/>
            <a:ext cx="545220" cy="137818"/>
          </a:xfrm>
          <a:prstGeom prst="line">
            <a:avLst/>
          </a:prstGeom>
          <a:ln w="25400">
            <a:solidFill>
              <a:srgbClr val="FC5A69"/>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pattFill prst="ltDnDiag">
          <a:fgClr>
            <a:schemeClr val="lt1"/>
          </a:fgClr>
          <a:bgClr>
            <a:srgbClr val="DFE6F7"/>
          </a:bgClr>
        </a:pattFill>
        <a:effectLst/>
      </p:bgPr>
    </p:bg>
    <p:spTree>
      <p:nvGrpSpPr>
        <p:cNvPr id="1" name=""/>
        <p:cNvGrpSpPr/>
        <p:nvPr/>
      </p:nvGrpSpPr>
      <p:grpSpPr>
        <a:xfrm>
          <a:off x="0" y="0"/>
          <a:ext cx="0" cy="0"/>
          <a:chOff x="0" y="0"/>
          <a:chExt cx="0" cy="0"/>
        </a:xfrm>
      </p:grpSpPr>
      <p:grpSp>
        <p:nvGrpSpPr>
          <p:cNvPr id="20" name="그룹 19"/>
          <p:cNvGrpSpPr/>
          <p:nvPr/>
        </p:nvGrpSpPr>
        <p:grpSpPr>
          <a:xfrm>
            <a:off x="2653478" y="1299646"/>
            <a:ext cx="7017529" cy="4258707"/>
            <a:chOff x="5709002" y="2906332"/>
            <a:chExt cx="3852672" cy="2474976"/>
          </a:xfrm>
        </p:grpSpPr>
        <p:sp>
          <p:nvSpPr>
            <p:cNvPr id="18" name="양쪽 모서리가 둥근 사각형 17"/>
            <p:cNvSpPr/>
            <p:nvPr/>
          </p:nvSpPr>
          <p:spPr>
            <a:xfrm>
              <a:off x="5709002" y="3211132"/>
              <a:ext cx="3852672" cy="2170176"/>
            </a:xfrm>
            <a:prstGeom prst="round2SameRect">
              <a:avLst>
                <a:gd name="adj1" fmla="val 0"/>
                <a:gd name="adj2" fmla="val 8842"/>
              </a:avLst>
            </a:prstGeom>
            <a:solidFill>
              <a:schemeClr val="bg1">
                <a:lumMod val="85000"/>
              </a:schemeClr>
            </a:solidFill>
            <a:ln>
              <a:noFill/>
            </a:ln>
            <a:effectLst>
              <a:outerShdw dist="1524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9" name="양쪽 모서리가 둥근 사각형 18"/>
            <p:cNvSpPr/>
            <p:nvPr/>
          </p:nvSpPr>
          <p:spPr>
            <a:xfrm>
              <a:off x="5709002" y="2906332"/>
              <a:ext cx="3852672" cy="304800"/>
            </a:xfrm>
            <a:prstGeom prst="round2SameRect">
              <a:avLst>
                <a:gd name="adj1" fmla="val 44667"/>
                <a:gd name="adj2"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grpSp>
      <p:sp>
        <p:nvSpPr>
          <p:cNvPr id="6" name="양쪽 모서리가 둥근 사각형 5"/>
          <p:cNvSpPr/>
          <p:nvPr/>
        </p:nvSpPr>
        <p:spPr>
          <a:xfrm>
            <a:off x="2544545" y="1552083"/>
            <a:ext cx="7106888" cy="3900923"/>
          </a:xfrm>
          <a:prstGeom prst="round2SameRect">
            <a:avLst>
              <a:gd name="adj1" fmla="val 1562"/>
              <a:gd name="adj2" fmla="val 8842"/>
            </a:avLst>
          </a:prstGeom>
          <a:solidFill>
            <a:schemeClr val="bg1"/>
          </a:solidFill>
          <a:ln>
            <a:noFill/>
          </a:ln>
          <a:effectLst>
            <a:outerShdw dist="1524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5" name="양쪽 모서리가 둥근 사각형 4"/>
          <p:cNvSpPr/>
          <p:nvPr/>
        </p:nvSpPr>
        <p:spPr>
          <a:xfrm>
            <a:off x="2508826" y="1410992"/>
            <a:ext cx="7142609" cy="498827"/>
          </a:xfrm>
          <a:prstGeom prst="round2SameRect">
            <a:avLst>
              <a:gd name="adj1" fmla="val 44667"/>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7" name="직사각형 6"/>
          <p:cNvSpPr/>
          <p:nvPr/>
        </p:nvSpPr>
        <p:spPr>
          <a:xfrm>
            <a:off x="3532675" y="1525169"/>
            <a:ext cx="5835672" cy="2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 name="타원 7"/>
          <p:cNvSpPr/>
          <p:nvPr/>
        </p:nvSpPr>
        <p:spPr>
          <a:xfrm>
            <a:off x="2866818" y="1598986"/>
            <a:ext cx="131145" cy="123890"/>
          </a:xfrm>
          <a:prstGeom prst="ellipse">
            <a:avLst/>
          </a:prstGeom>
          <a:solidFill>
            <a:srgbClr val="FF61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9" name="타원 8"/>
          <p:cNvSpPr/>
          <p:nvPr/>
        </p:nvSpPr>
        <p:spPr>
          <a:xfrm>
            <a:off x="3056696" y="1598986"/>
            <a:ext cx="131145" cy="12389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타원 9"/>
          <p:cNvSpPr/>
          <p:nvPr/>
        </p:nvSpPr>
        <p:spPr>
          <a:xfrm>
            <a:off x="3246573" y="1598986"/>
            <a:ext cx="131145" cy="123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40" name="직사각형 39"/>
          <p:cNvSpPr/>
          <p:nvPr/>
        </p:nvSpPr>
        <p:spPr>
          <a:xfrm>
            <a:off x="2870539" y="2061969"/>
            <a:ext cx="6450920" cy="3130462"/>
          </a:xfrm>
          <a:prstGeom prst="rect">
            <a:avLst/>
          </a:prstGeom>
          <a:solidFill>
            <a:srgbClr val="E0E0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1" name="그림 20"/>
          <p:cNvPicPr>
            <a:picLocks noChangeAspect="1"/>
          </p:cNvPicPr>
          <p:nvPr/>
        </p:nvPicPr>
        <p:blipFill rotWithShape="1">
          <a:blip r:embed="rId2"/>
          <a:stretch>
            <a:fillRect/>
          </a:stretch>
        </p:blipFill>
        <p:spPr>
          <a:xfrm>
            <a:off x="2843385" y="2054579"/>
            <a:ext cx="2359836" cy="3133552"/>
          </a:xfrm>
          <a:prstGeom prst="rect">
            <a:avLst/>
          </a:prstGeom>
        </p:spPr>
      </p:pic>
      <p:pic>
        <p:nvPicPr>
          <p:cNvPr id="22" name="그림 21"/>
          <p:cNvPicPr>
            <a:picLocks noChangeAspect="1"/>
          </p:cNvPicPr>
          <p:nvPr/>
        </p:nvPicPr>
        <p:blipFill rotWithShape="1">
          <a:blip r:embed="rId3"/>
          <a:stretch>
            <a:fillRect/>
          </a:stretch>
        </p:blipFill>
        <p:spPr>
          <a:xfrm>
            <a:off x="8204632" y="2059830"/>
            <a:ext cx="1068338" cy="373299"/>
          </a:xfrm>
          <a:prstGeom prst="rect">
            <a:avLst/>
          </a:prstGeom>
        </p:spPr>
      </p:pic>
      <p:sp>
        <p:nvSpPr>
          <p:cNvPr id="36" name="TextBox 35"/>
          <p:cNvSpPr txBox="1"/>
          <p:nvPr/>
        </p:nvSpPr>
        <p:spPr>
          <a:xfrm>
            <a:off x="3563219" y="1509150"/>
            <a:ext cx="5584084" cy="300550"/>
          </a:xfrm>
          <a:prstGeom prst="rect">
            <a:avLst/>
          </a:prstGeom>
        </p:spPr>
        <p:txBody>
          <a:bodyPr wrap="square">
            <a:spAutoFit/>
          </a:bodyPr>
          <a:lstStyle/>
          <a:p>
            <a:pPr>
              <a:defRPr/>
            </a:pPr>
            <a:r>
              <a:rPr lang="en-US" altLang="ko-KR" sz="1400" b="1" u="sng" kern="0">
                <a:solidFill>
                  <a:schemeClr val="tx1"/>
                </a:solidFill>
                <a:effectLst>
                  <a:outerShdw blurRad="76200" dist="76200" dir="2700000" algn="ctr" rotWithShape="0">
                    <a:srgbClr val="000000">
                      <a:alpha val="50000"/>
                    </a:srgbClr>
                  </a:outerShdw>
                </a:effectLst>
                <a:latin typeface="에스코어 드림 5 Medium"/>
                <a:ea typeface="에스코어 드림 5 Medium"/>
              </a:rPr>
              <a:t>http://localhost:8080/Team0207Finalalalala/index/index.do</a:t>
            </a:r>
            <a:endParaRPr lang="ko-KR" altLang="en-US" sz="1400">
              <a:effectLst>
                <a:outerShdw blurRad="76200" dist="76200" dir="2700000" algn="ctr" rotWithShape="0">
                  <a:srgbClr val="000000">
                    <a:alpha val="50000"/>
                  </a:srgbClr>
                </a:outerShdw>
              </a:effectLst>
            </a:endParaRPr>
          </a:p>
        </p:txBody>
      </p:sp>
      <p:pic>
        <p:nvPicPr>
          <p:cNvPr id="42" name="그림 41"/>
          <p:cNvPicPr>
            <a:picLocks noChangeAspect="1"/>
          </p:cNvPicPr>
          <p:nvPr/>
        </p:nvPicPr>
        <p:blipFill rotWithShape="1">
          <a:blip r:embed="rId4"/>
          <a:stretch>
            <a:fillRect/>
          </a:stretch>
        </p:blipFill>
        <p:spPr>
          <a:xfrm>
            <a:off x="8002888" y="3961015"/>
            <a:ext cx="2601185" cy="2601185"/>
          </a:xfrm>
          <a:prstGeom prst="rect">
            <a:avLst/>
          </a:prstGeom>
        </p:spPr>
      </p:pic>
      <p:sp>
        <p:nvSpPr>
          <p:cNvPr id="4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4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07. </a:t>
            </a:r>
            <a:r>
              <a:rPr lang="ko-KR" altLang="en-US" sz="2800" b="1" kern="0">
                <a:solidFill>
                  <a:schemeClr val="lt1"/>
                </a:solidFill>
                <a:latin typeface="G마켓 산스 Bold"/>
                <a:ea typeface="G마켓 산스 Bold"/>
              </a:rPr>
              <a:t>시 연</a:t>
            </a:r>
            <a:r>
              <a:rPr lang="en-US" altLang="ko-KR" sz="2800" b="1" kern="0">
                <a:solidFill>
                  <a:schemeClr val="lt1"/>
                </a:solidFill>
                <a:latin typeface="G마켓 산스 Bold"/>
                <a:ea typeface="G마켓 산스 Bold"/>
              </a:rPr>
              <a:t> </a:t>
            </a:r>
          </a:p>
        </p:txBody>
      </p:sp>
      <p:grpSp>
        <p:nvGrpSpPr>
          <p:cNvPr id="49" name="그룹 48"/>
          <p:cNvGrpSpPr/>
          <p:nvPr/>
        </p:nvGrpSpPr>
        <p:grpSpPr>
          <a:xfrm>
            <a:off x="4684820" y="3352739"/>
            <a:ext cx="1066379" cy="400305"/>
            <a:chOff x="4233868" y="3252448"/>
            <a:chExt cx="952079" cy="264204"/>
          </a:xfrm>
        </p:grpSpPr>
        <p:sp>
          <p:nvSpPr>
            <p:cNvPr id="15" name="모서리가 둥근 직사각형 14"/>
            <p:cNvSpPr/>
            <p:nvPr/>
          </p:nvSpPr>
          <p:spPr>
            <a:xfrm>
              <a:off x="4233868" y="3252448"/>
              <a:ext cx="952079" cy="264204"/>
            </a:xfrm>
            <a:prstGeom prst="roundRect">
              <a:avLst>
                <a:gd name="adj" fmla="val 50000"/>
              </a:avLst>
            </a:prstGeom>
            <a:solidFill>
              <a:schemeClr val="lt1"/>
            </a:solidFill>
            <a:ln w="254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4000" b="1">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47" name="화살표: 갈매기형 수장 46"/>
            <p:cNvSpPr/>
            <p:nvPr/>
          </p:nvSpPr>
          <p:spPr>
            <a:xfrm rot="5436515">
              <a:off x="5006102" y="3309292"/>
              <a:ext cx="92844" cy="145037"/>
            </a:xfrm>
            <a:prstGeom prst="chevron">
              <a:avLst>
                <a:gd name="adj" fmla="val 50000"/>
              </a:avLst>
            </a:prstGeom>
            <a:solidFill>
              <a:srgbClr val="FFD7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8" name="TextBox 47"/>
            <p:cNvSpPr txBox="1"/>
            <p:nvPr/>
          </p:nvSpPr>
          <p:spPr>
            <a:xfrm>
              <a:off x="4337704" y="3307274"/>
              <a:ext cx="790416" cy="196641"/>
            </a:xfrm>
            <a:prstGeom prst="rect">
              <a:avLst/>
            </a:prstGeom>
          </p:spPr>
          <p:txBody>
            <a:bodyPr wrap="square">
              <a:spAutoFit/>
            </a:bodyPr>
            <a:lstStyle/>
            <a:p>
              <a:pPr>
                <a:defRPr/>
              </a:pPr>
              <a:r>
                <a:rPr lang="ko-KR" altLang="en-US" sz="1400" kern="0">
                  <a:solidFill>
                    <a:srgbClr val="EF4D4D"/>
                  </a:solidFill>
                  <a:latin typeface="레시피코리아 Medium"/>
                  <a:ea typeface="레시피코리아 Medium"/>
                </a:rPr>
                <a:t>이벤트</a:t>
              </a:r>
            </a:p>
          </p:txBody>
        </p:sp>
      </p:grpSp>
      <p:grpSp>
        <p:nvGrpSpPr>
          <p:cNvPr id="50" name="그룹 49"/>
          <p:cNvGrpSpPr/>
          <p:nvPr/>
        </p:nvGrpSpPr>
        <p:grpSpPr>
          <a:xfrm>
            <a:off x="5827820" y="3352739"/>
            <a:ext cx="1066379" cy="400305"/>
            <a:chOff x="4233868" y="3252448"/>
            <a:chExt cx="952079" cy="264204"/>
          </a:xfrm>
        </p:grpSpPr>
        <p:sp>
          <p:nvSpPr>
            <p:cNvPr id="51" name="모서리가 둥근 직사각형 14"/>
            <p:cNvSpPr/>
            <p:nvPr/>
          </p:nvSpPr>
          <p:spPr>
            <a:xfrm>
              <a:off x="4233868" y="3252448"/>
              <a:ext cx="952079" cy="264204"/>
            </a:xfrm>
            <a:prstGeom prst="roundRect">
              <a:avLst>
                <a:gd name="adj" fmla="val 50000"/>
              </a:avLst>
            </a:prstGeom>
            <a:solidFill>
              <a:schemeClr val="lt1"/>
            </a:solidFill>
            <a:ln w="254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4000" b="1">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52" name="화살표: 갈매기형 수장 51"/>
            <p:cNvSpPr/>
            <p:nvPr/>
          </p:nvSpPr>
          <p:spPr>
            <a:xfrm rot="5436515">
              <a:off x="5006102" y="3309292"/>
              <a:ext cx="92844" cy="145037"/>
            </a:xfrm>
            <a:prstGeom prst="chevron">
              <a:avLst>
                <a:gd name="adj" fmla="val 50000"/>
              </a:avLst>
            </a:prstGeom>
            <a:solidFill>
              <a:srgbClr val="FFD7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D700"/>
                </a:solidFill>
              </a:endParaRPr>
            </a:p>
          </p:txBody>
        </p:sp>
        <p:sp>
          <p:nvSpPr>
            <p:cNvPr id="53" name="TextBox 52"/>
            <p:cNvSpPr txBox="1"/>
            <p:nvPr/>
          </p:nvSpPr>
          <p:spPr>
            <a:xfrm>
              <a:off x="4329201" y="3315588"/>
              <a:ext cx="790416" cy="194614"/>
            </a:xfrm>
            <a:prstGeom prst="rect">
              <a:avLst/>
            </a:prstGeom>
          </p:spPr>
          <p:txBody>
            <a:bodyPr wrap="square">
              <a:spAutoFit/>
            </a:bodyPr>
            <a:lstStyle/>
            <a:p>
              <a:pPr>
                <a:defRPr/>
              </a:pPr>
              <a:r>
                <a:rPr lang="ko-KR" altLang="en-US" sz="1400" kern="0">
                  <a:solidFill>
                    <a:schemeClr val="accent1"/>
                  </a:solidFill>
                  <a:latin typeface="레시피코리아 Medium"/>
                  <a:ea typeface="레시피코리아 Medium"/>
                </a:rPr>
                <a:t>성   별</a:t>
              </a:r>
            </a:p>
          </p:txBody>
        </p:sp>
      </p:grpSp>
      <p:grpSp>
        <p:nvGrpSpPr>
          <p:cNvPr id="54" name="그룹 53"/>
          <p:cNvGrpSpPr/>
          <p:nvPr/>
        </p:nvGrpSpPr>
        <p:grpSpPr>
          <a:xfrm>
            <a:off x="6945420" y="3349887"/>
            <a:ext cx="1066379" cy="400305"/>
            <a:chOff x="4233868" y="3252448"/>
            <a:chExt cx="952079" cy="264204"/>
          </a:xfrm>
        </p:grpSpPr>
        <p:sp>
          <p:nvSpPr>
            <p:cNvPr id="55" name="모서리가 둥근 직사각형 14"/>
            <p:cNvSpPr/>
            <p:nvPr/>
          </p:nvSpPr>
          <p:spPr>
            <a:xfrm>
              <a:off x="4233868" y="3252448"/>
              <a:ext cx="952079" cy="264204"/>
            </a:xfrm>
            <a:prstGeom prst="roundRect">
              <a:avLst>
                <a:gd name="adj" fmla="val 50000"/>
              </a:avLst>
            </a:prstGeom>
            <a:solidFill>
              <a:schemeClr val="lt1"/>
            </a:solidFill>
            <a:ln w="254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4000" b="1">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56" name="화살표: 갈매기형 수장 55"/>
            <p:cNvSpPr/>
            <p:nvPr/>
          </p:nvSpPr>
          <p:spPr>
            <a:xfrm rot="5436515">
              <a:off x="5006102" y="3309292"/>
              <a:ext cx="92844" cy="145037"/>
            </a:xfrm>
            <a:prstGeom prst="chevron">
              <a:avLst>
                <a:gd name="adj" fmla="val 50000"/>
              </a:avLst>
            </a:prstGeom>
            <a:solidFill>
              <a:srgbClr val="FFD7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57" name="TextBox 56"/>
            <p:cNvSpPr txBox="1"/>
            <p:nvPr/>
          </p:nvSpPr>
          <p:spPr>
            <a:xfrm>
              <a:off x="4329201" y="3315583"/>
              <a:ext cx="790416" cy="196501"/>
            </a:xfrm>
            <a:prstGeom prst="rect">
              <a:avLst/>
            </a:prstGeom>
          </p:spPr>
          <p:txBody>
            <a:bodyPr wrap="square">
              <a:spAutoFit/>
            </a:bodyPr>
            <a:lstStyle/>
            <a:p>
              <a:pPr>
                <a:defRPr/>
              </a:pPr>
              <a:r>
                <a:rPr lang="ko-KR" altLang="en-US" sz="1400" kern="0">
                  <a:solidFill>
                    <a:srgbClr val="EF4D4D"/>
                  </a:solidFill>
                  <a:latin typeface="레시피코리아 Medium"/>
                  <a:ea typeface="레시피코리아 Medium"/>
                </a:rPr>
                <a:t>연령순</a:t>
              </a:r>
            </a:p>
          </p:txBody>
        </p:sp>
      </p:grpSp>
      <p:grpSp>
        <p:nvGrpSpPr>
          <p:cNvPr id="58" name="그룹 57"/>
          <p:cNvGrpSpPr/>
          <p:nvPr/>
        </p:nvGrpSpPr>
        <p:grpSpPr>
          <a:xfrm>
            <a:off x="8094770" y="3349887"/>
            <a:ext cx="1066379" cy="400305"/>
            <a:chOff x="4233868" y="3252448"/>
            <a:chExt cx="952079" cy="264204"/>
          </a:xfrm>
        </p:grpSpPr>
        <p:sp>
          <p:nvSpPr>
            <p:cNvPr id="59" name="모서리가 둥근 직사각형 14"/>
            <p:cNvSpPr/>
            <p:nvPr/>
          </p:nvSpPr>
          <p:spPr>
            <a:xfrm>
              <a:off x="4233868" y="3252448"/>
              <a:ext cx="952079" cy="264204"/>
            </a:xfrm>
            <a:prstGeom prst="roundRect">
              <a:avLst>
                <a:gd name="adj" fmla="val 50000"/>
              </a:avLst>
            </a:prstGeom>
            <a:solidFill>
              <a:schemeClr val="lt1"/>
            </a:solidFill>
            <a:ln w="254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4000" b="1">
                <a:solidFill>
                  <a:srgbClr val="EF4D4D"/>
                </a:solidFill>
                <a:effectLst>
                  <a:outerShdw blurRad="76200" dist="76200" dir="2700000" algn="ctr" rotWithShape="0">
                    <a:srgbClr val="000000">
                      <a:alpha val="50000"/>
                    </a:srgbClr>
                  </a:outerShdw>
                </a:effectLst>
                <a:latin typeface="레시피코리아 Medium"/>
                <a:ea typeface="레시피코리아 Medium"/>
              </a:endParaRPr>
            </a:p>
          </p:txBody>
        </p:sp>
        <p:sp>
          <p:nvSpPr>
            <p:cNvPr id="60" name="화살표: 갈매기형 수장 59"/>
            <p:cNvSpPr/>
            <p:nvPr/>
          </p:nvSpPr>
          <p:spPr>
            <a:xfrm rot="5436515">
              <a:off x="5006102" y="3309292"/>
              <a:ext cx="92844" cy="145037"/>
            </a:xfrm>
            <a:prstGeom prst="chevron">
              <a:avLst>
                <a:gd name="adj" fmla="val 50000"/>
              </a:avLst>
            </a:prstGeom>
            <a:solidFill>
              <a:srgbClr val="FFD7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61" name="TextBox 60"/>
            <p:cNvSpPr txBox="1"/>
            <p:nvPr/>
          </p:nvSpPr>
          <p:spPr>
            <a:xfrm>
              <a:off x="4337722" y="3314501"/>
              <a:ext cx="790428" cy="197582"/>
            </a:xfrm>
            <a:prstGeom prst="rect">
              <a:avLst/>
            </a:prstGeom>
          </p:spPr>
          <p:txBody>
            <a:bodyPr wrap="square">
              <a:spAutoFit/>
            </a:bodyPr>
            <a:lstStyle/>
            <a:p>
              <a:pPr>
                <a:defRPr/>
              </a:pPr>
              <a:r>
                <a:rPr lang="ko-KR" altLang="en-US" sz="1400" kern="0">
                  <a:solidFill>
                    <a:schemeClr val="accent1"/>
                  </a:solidFill>
                  <a:latin typeface="레시피코리아 Medium"/>
                  <a:ea typeface="레시피코리아 Medium"/>
                </a:rPr>
                <a:t>금액대</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pattFill prst="ltDnDiag">
          <a:fgClr>
            <a:schemeClr val="lt1"/>
          </a:fgClr>
          <a:bgClr>
            <a:srgbClr val="DFE6F7"/>
          </a:bgClr>
        </a:pattFill>
        <a:effectLst/>
      </p:bgPr>
    </p:bg>
    <p:spTree>
      <p:nvGrpSpPr>
        <p:cNvPr id="1" name=""/>
        <p:cNvGrpSpPr/>
        <p:nvPr/>
      </p:nvGrpSpPr>
      <p:grpSpPr>
        <a:xfrm>
          <a:off x="0" y="0"/>
          <a:ext cx="0" cy="0"/>
          <a:chOff x="0" y="0"/>
          <a:chExt cx="0" cy="0"/>
        </a:xfrm>
      </p:grpSpPr>
      <p:grpSp>
        <p:nvGrpSpPr>
          <p:cNvPr id="20" name="그룹 19"/>
          <p:cNvGrpSpPr/>
          <p:nvPr/>
        </p:nvGrpSpPr>
        <p:grpSpPr>
          <a:xfrm>
            <a:off x="2651488" y="1513958"/>
            <a:ext cx="7017529" cy="4258707"/>
            <a:chOff x="5709002" y="2906332"/>
            <a:chExt cx="3852672" cy="2474976"/>
          </a:xfrm>
        </p:grpSpPr>
        <p:sp>
          <p:nvSpPr>
            <p:cNvPr id="18" name="양쪽 모서리가 둥근 사각형 17"/>
            <p:cNvSpPr/>
            <p:nvPr/>
          </p:nvSpPr>
          <p:spPr>
            <a:xfrm>
              <a:off x="5709002" y="3211132"/>
              <a:ext cx="3852672" cy="2170176"/>
            </a:xfrm>
            <a:prstGeom prst="round2SameRect">
              <a:avLst>
                <a:gd name="adj1" fmla="val 0"/>
                <a:gd name="adj2" fmla="val 8842"/>
              </a:avLst>
            </a:prstGeom>
            <a:solidFill>
              <a:schemeClr val="bg1">
                <a:lumMod val="85000"/>
              </a:schemeClr>
            </a:solidFill>
            <a:ln>
              <a:noFill/>
            </a:ln>
            <a:effectLst>
              <a:outerShdw dist="1524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9" name="양쪽 모서리가 둥근 사각형 18"/>
            <p:cNvSpPr/>
            <p:nvPr/>
          </p:nvSpPr>
          <p:spPr>
            <a:xfrm>
              <a:off x="5709002" y="2906332"/>
              <a:ext cx="3852672" cy="304800"/>
            </a:xfrm>
            <a:prstGeom prst="round2SameRect">
              <a:avLst>
                <a:gd name="adj1" fmla="val 44667"/>
                <a:gd name="adj2"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grpSp>
      <p:sp>
        <p:nvSpPr>
          <p:cNvPr id="6" name="양쪽 모서리가 둥근 사각형 5"/>
          <p:cNvSpPr/>
          <p:nvPr/>
        </p:nvSpPr>
        <p:spPr>
          <a:xfrm>
            <a:off x="2542556" y="1766395"/>
            <a:ext cx="7106888" cy="3900923"/>
          </a:xfrm>
          <a:prstGeom prst="round2SameRect">
            <a:avLst>
              <a:gd name="adj1" fmla="val 1562"/>
              <a:gd name="adj2" fmla="val 8842"/>
            </a:avLst>
          </a:prstGeom>
          <a:solidFill>
            <a:schemeClr val="bg1"/>
          </a:solidFill>
          <a:ln>
            <a:noFill/>
          </a:ln>
          <a:effectLst>
            <a:outerShdw dist="1524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5" name="양쪽 모서리가 둥근 사각형 4"/>
          <p:cNvSpPr/>
          <p:nvPr/>
        </p:nvSpPr>
        <p:spPr>
          <a:xfrm>
            <a:off x="2506837" y="1625305"/>
            <a:ext cx="7142609" cy="498827"/>
          </a:xfrm>
          <a:prstGeom prst="round2SameRect">
            <a:avLst>
              <a:gd name="adj1" fmla="val 44667"/>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7" name="직사각형 6"/>
          <p:cNvSpPr/>
          <p:nvPr/>
        </p:nvSpPr>
        <p:spPr>
          <a:xfrm>
            <a:off x="3530685" y="1739482"/>
            <a:ext cx="5835672" cy="2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 name="타원 7"/>
          <p:cNvSpPr/>
          <p:nvPr/>
        </p:nvSpPr>
        <p:spPr>
          <a:xfrm>
            <a:off x="2864829" y="1813298"/>
            <a:ext cx="131145" cy="123890"/>
          </a:xfrm>
          <a:prstGeom prst="ellipse">
            <a:avLst/>
          </a:prstGeom>
          <a:solidFill>
            <a:srgbClr val="FF61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9" name="타원 8"/>
          <p:cNvSpPr/>
          <p:nvPr/>
        </p:nvSpPr>
        <p:spPr>
          <a:xfrm>
            <a:off x="3054707" y="1813298"/>
            <a:ext cx="131145" cy="12389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타원 9"/>
          <p:cNvSpPr/>
          <p:nvPr/>
        </p:nvSpPr>
        <p:spPr>
          <a:xfrm>
            <a:off x="3244584" y="1813298"/>
            <a:ext cx="131145" cy="123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40" name="직사각형 39"/>
          <p:cNvSpPr/>
          <p:nvPr/>
        </p:nvSpPr>
        <p:spPr>
          <a:xfrm>
            <a:off x="2868550" y="2276282"/>
            <a:ext cx="6450920" cy="3130462"/>
          </a:xfrm>
          <a:prstGeom prst="rect">
            <a:avLst/>
          </a:prstGeom>
          <a:solidFill>
            <a:srgbClr val="E0E0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1" name="그림 20"/>
          <p:cNvPicPr>
            <a:picLocks noChangeAspect="1"/>
          </p:cNvPicPr>
          <p:nvPr/>
        </p:nvPicPr>
        <p:blipFill rotWithShape="1">
          <a:blip r:embed="rId2"/>
          <a:stretch>
            <a:fillRect/>
          </a:stretch>
        </p:blipFill>
        <p:spPr>
          <a:xfrm>
            <a:off x="2841395" y="2268891"/>
            <a:ext cx="2359836" cy="3133552"/>
          </a:xfrm>
          <a:prstGeom prst="rect">
            <a:avLst/>
          </a:prstGeom>
        </p:spPr>
      </p:pic>
      <p:pic>
        <p:nvPicPr>
          <p:cNvPr id="22" name="그림 21"/>
          <p:cNvPicPr>
            <a:picLocks noChangeAspect="1"/>
          </p:cNvPicPr>
          <p:nvPr/>
        </p:nvPicPr>
        <p:blipFill rotWithShape="1">
          <a:blip r:embed="rId3"/>
          <a:stretch>
            <a:fillRect/>
          </a:stretch>
        </p:blipFill>
        <p:spPr>
          <a:xfrm>
            <a:off x="8333610" y="5107830"/>
            <a:ext cx="1068338" cy="373299"/>
          </a:xfrm>
          <a:prstGeom prst="rect">
            <a:avLst/>
          </a:prstGeom>
        </p:spPr>
      </p:pic>
      <p:sp>
        <p:nvSpPr>
          <p:cNvPr id="36" name="TextBox 35"/>
          <p:cNvSpPr txBox="1"/>
          <p:nvPr/>
        </p:nvSpPr>
        <p:spPr>
          <a:xfrm>
            <a:off x="3561229" y="1718700"/>
            <a:ext cx="5584085" cy="300550"/>
          </a:xfrm>
          <a:prstGeom prst="rect">
            <a:avLst/>
          </a:prstGeom>
        </p:spPr>
        <p:txBody>
          <a:bodyPr wrap="square">
            <a:spAutoFit/>
          </a:bodyPr>
          <a:lstStyle/>
          <a:p>
            <a:pPr algn="ctr">
              <a:defRPr/>
            </a:pPr>
            <a:r>
              <a:rPr lang="ko-KR" altLang="en-US" sz="1400" b="1" u="sng" kern="0">
                <a:solidFill>
                  <a:srgbClr val="EF4D4D"/>
                </a:solidFill>
                <a:effectLst>
                  <a:outerShdw blurRad="76200" dist="76200" dir="2700000" algn="ctr" rotWithShape="0">
                    <a:srgbClr val="000000">
                      <a:alpha val="50000"/>
                    </a:srgbClr>
                  </a:outerShdw>
                </a:effectLst>
                <a:latin typeface="에스코어 드림 5 Medium"/>
                <a:ea typeface="에스코어 드림 5 Medium"/>
              </a:rPr>
              <a:t>경 청 해 주 셔 서 감 사 합 니 다</a:t>
            </a:r>
            <a:r>
              <a:rPr lang="en-US" altLang="ko-KR" sz="1400" b="1" u="sng" kern="0">
                <a:solidFill>
                  <a:srgbClr val="EF4D4D"/>
                </a:solidFill>
                <a:effectLst>
                  <a:outerShdw blurRad="76200" dist="76200" dir="2700000" algn="ctr" rotWithShape="0">
                    <a:srgbClr val="000000">
                      <a:alpha val="50000"/>
                    </a:srgbClr>
                  </a:outerShdw>
                </a:effectLst>
                <a:latin typeface="에스코어 드림 5 Medium"/>
                <a:ea typeface="에스코어 드림 5 Medium"/>
              </a:rPr>
              <a:t>.do</a:t>
            </a:r>
          </a:p>
        </p:txBody>
      </p:sp>
      <p:sp>
        <p:nvSpPr>
          <p:cNvPr id="45"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46"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08. </a:t>
            </a:r>
            <a:r>
              <a:rPr lang="ko-KR" altLang="en-US" sz="2800" b="1" kern="0">
                <a:solidFill>
                  <a:schemeClr val="lt1"/>
                </a:solidFill>
                <a:latin typeface="G마켓 산스 Bold"/>
                <a:ea typeface="G마켓 산스 Bold"/>
              </a:rPr>
              <a:t>질의 응답</a:t>
            </a:r>
            <a:r>
              <a:rPr lang="en-US" altLang="ko-KR" sz="2800" b="1" kern="0">
                <a:solidFill>
                  <a:schemeClr val="lt1"/>
                </a:solidFill>
                <a:latin typeface="G마켓 산스 Bold"/>
                <a:ea typeface="G마켓 산스 Bold"/>
              </a:rPr>
              <a:t> </a:t>
            </a:r>
          </a:p>
        </p:txBody>
      </p:sp>
      <p:pic>
        <p:nvPicPr>
          <p:cNvPr id="63" name="그림 62"/>
          <p:cNvPicPr>
            <a:picLocks noChangeAspect="1"/>
          </p:cNvPicPr>
          <p:nvPr/>
        </p:nvPicPr>
        <p:blipFill rotWithShape="1">
          <a:blip r:embed="rId4"/>
          <a:stretch>
            <a:fillRect/>
          </a:stretch>
        </p:blipFill>
        <p:spPr>
          <a:xfrm>
            <a:off x="5676905" y="2476113"/>
            <a:ext cx="2715398" cy="271539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p:cNvSpPr/>
          <p:nvPr/>
        </p:nvSpPr>
        <p:spPr>
          <a:xfrm>
            <a:off x="0" y="6239528"/>
            <a:ext cx="1657952" cy="241451"/>
          </a:xfrm>
          <a:prstGeom prst="rect">
            <a:avLst/>
          </a:prstGeom>
          <a:solidFill>
            <a:srgbClr val="D3D3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b="1">
                <a:solidFill>
                  <a:srgbClr val="2B2D63"/>
                </a:solidFill>
                <a:cs typeface="Aharoni"/>
              </a:rPr>
              <a:t>PK - Primary Key</a:t>
            </a:r>
          </a:p>
          <a:p>
            <a:pPr algn="ctr">
              <a:defRPr/>
            </a:pPr>
            <a:r>
              <a:rPr lang="en-US" altLang="ko-KR" sz="1000" b="1">
                <a:solidFill>
                  <a:srgbClr val="2B2D63"/>
                </a:solidFill>
                <a:cs typeface="Aharoni"/>
              </a:rPr>
              <a:t>NN - Not Null</a:t>
            </a:r>
          </a:p>
        </p:txBody>
      </p:sp>
      <p:grpSp>
        <p:nvGrpSpPr>
          <p:cNvPr id="149" name="그룹 148"/>
          <p:cNvGrpSpPr/>
          <p:nvPr/>
        </p:nvGrpSpPr>
        <p:grpSpPr>
          <a:xfrm>
            <a:off x="1562558" y="6238202"/>
            <a:ext cx="163847" cy="241453"/>
            <a:chOff x="11477977" y="6137660"/>
            <a:chExt cx="163847" cy="241453"/>
          </a:xfrm>
          <a:solidFill>
            <a:srgbClr val="2B2D63"/>
          </a:solidFill>
        </p:grpSpPr>
        <p:sp>
          <p:nvSpPr>
            <p:cNvPr id="78" name="직사각형 77"/>
            <p:cNvSpPr/>
            <p:nvPr/>
          </p:nvSpPr>
          <p:spPr>
            <a:xfrm>
              <a:off x="11523714" y="6137662"/>
              <a:ext cx="118110" cy="24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prstClr val="white"/>
                  </a:solidFill>
                </a:rPr>
                <a:t>참고</a:t>
              </a:r>
            </a:p>
          </p:txBody>
        </p:sp>
        <p:grpSp>
          <p:nvGrpSpPr>
            <p:cNvPr id="79" name="그룹 78"/>
            <p:cNvGrpSpPr/>
            <p:nvPr/>
          </p:nvGrpSpPr>
          <p:grpSpPr>
            <a:xfrm>
              <a:off x="11477977" y="6137660"/>
              <a:ext cx="45720" cy="241452"/>
              <a:chOff x="1076827" y="2803358"/>
              <a:chExt cx="54143" cy="463212"/>
            </a:xfrm>
            <a:grpFill/>
          </p:grpSpPr>
          <p:sp>
            <p:nvSpPr>
              <p:cNvPr id="80" name="이등변 삼각형 79"/>
              <p:cNvSpPr/>
              <p:nvPr/>
            </p:nvSpPr>
            <p:spPr>
              <a:xfrm rot="16200000">
                <a:off x="1078166" y="2802022"/>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1" name="이등변 삼각형 80"/>
              <p:cNvSpPr/>
              <p:nvPr/>
            </p:nvSpPr>
            <p:spPr>
              <a:xfrm rot="16200000">
                <a:off x="1078166" y="2853490"/>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2" name="이등변 삼각형 81"/>
              <p:cNvSpPr/>
              <p:nvPr/>
            </p:nvSpPr>
            <p:spPr>
              <a:xfrm rot="16200000">
                <a:off x="1078165" y="2904958"/>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3" name="이등변 삼각형 82"/>
              <p:cNvSpPr/>
              <p:nvPr/>
            </p:nvSpPr>
            <p:spPr>
              <a:xfrm rot="16200000">
                <a:off x="1078164" y="2956426"/>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4" name="이등변 삼각형 83"/>
              <p:cNvSpPr/>
              <p:nvPr/>
            </p:nvSpPr>
            <p:spPr>
              <a:xfrm rot="16200000">
                <a:off x="1078164" y="3007894"/>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5" name="이등변 삼각형 84"/>
              <p:cNvSpPr/>
              <p:nvPr/>
            </p:nvSpPr>
            <p:spPr>
              <a:xfrm rot="16200000">
                <a:off x="1078164" y="3059362"/>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6" name="이등변 삼각형 85"/>
              <p:cNvSpPr/>
              <p:nvPr/>
            </p:nvSpPr>
            <p:spPr>
              <a:xfrm rot="16200000">
                <a:off x="1078163" y="3110830"/>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7" name="이등변 삼각형 86"/>
              <p:cNvSpPr/>
              <p:nvPr/>
            </p:nvSpPr>
            <p:spPr>
              <a:xfrm rot="16200000">
                <a:off x="1078164" y="3162298"/>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88" name="이등변 삼각형 87"/>
              <p:cNvSpPr/>
              <p:nvPr/>
            </p:nvSpPr>
            <p:spPr>
              <a:xfrm rot="16200000">
                <a:off x="1078164" y="3213766"/>
                <a:ext cx="51468" cy="5414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grpSp>
      </p:grpSp>
      <p:sp>
        <p:nvSpPr>
          <p:cNvPr id="12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27" name="직사각형 4"/>
          <p:cNvSpPr/>
          <p:nvPr/>
        </p:nvSpPr>
        <p:spPr>
          <a:xfrm>
            <a:off x="4213682" y="123822"/>
            <a:ext cx="3764635" cy="512448"/>
          </a:xfrm>
          <a:prstGeom prst="rect">
            <a:avLst/>
          </a:prstGeom>
        </p:spPr>
        <p:txBody>
          <a:bodyPr wrap="square">
            <a:spAutoFit/>
          </a:bodyPr>
          <a:lstStyle/>
          <a:p>
            <a:pPr algn="r" latinLnBrk="0">
              <a:defRPr/>
            </a:pPr>
            <a:r>
              <a:rPr lang="en-US" altLang="ko-KR" sz="2800" b="1" kern="0">
                <a:solidFill>
                  <a:schemeClr val="lt1"/>
                </a:solidFill>
                <a:latin typeface="G마켓 산스 Bold"/>
                <a:ea typeface="G마켓 산스 Bold"/>
              </a:rPr>
              <a:t>03.</a:t>
            </a:r>
            <a:r>
              <a:rPr lang="ko-KR" altLang="en-US" sz="2800" b="1" kern="0">
                <a:solidFill>
                  <a:schemeClr val="lt1"/>
                </a:solidFill>
                <a:latin typeface="G마켓 산스 Bold"/>
                <a:ea typeface="G마켓 산스 Bold"/>
              </a:rPr>
              <a:t> 데이터 베이스</a:t>
            </a:r>
            <a:r>
              <a:rPr lang="en-US" altLang="ko-KR" sz="2800" b="1" kern="0">
                <a:solidFill>
                  <a:schemeClr val="lt1"/>
                </a:solidFill>
                <a:latin typeface="G마켓 산스 Bold"/>
                <a:ea typeface="G마켓 산스 Bold"/>
              </a:rPr>
              <a:t>(2) </a:t>
            </a:r>
          </a:p>
        </p:txBody>
      </p:sp>
      <p:graphicFrame>
        <p:nvGraphicFramePr>
          <p:cNvPr id="151" name="표 12"/>
          <p:cNvGraphicFramePr>
            <a:graphicFrameLocks noGrp="1"/>
          </p:cNvGraphicFramePr>
          <p:nvPr/>
        </p:nvGraphicFramePr>
        <p:xfrm>
          <a:off x="2403471" y="1234692"/>
          <a:ext cx="2160270" cy="2044065"/>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300990">
                <a:tc>
                  <a:txBody>
                    <a:bodyPr/>
                    <a:lstStyle/>
                    <a:p>
                      <a:pPr algn="ctr" latinLnBrk="1">
                        <a:defRPr/>
                      </a:pPr>
                      <a:r>
                        <a:rPr lang="en-US" altLang="ko-KR" sz="1400">
                          <a:solidFill>
                            <a:schemeClr val="bg1"/>
                          </a:solidFill>
                        </a:rPr>
                        <a:t>notice</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739265">
                <a:tc>
                  <a:txBody>
                    <a:bodyPr/>
                    <a:lstStyle/>
                    <a:p>
                      <a:pPr algn="ctr" latinLnBrk="1">
                        <a:defRPr/>
                      </a:pPr>
                      <a:r>
                        <a:rPr lang="en-US" altLang="en-US" sz="1200" b="1">
                          <a:solidFill>
                            <a:schemeClr val="tx1"/>
                          </a:solidFill>
                          <a:latin typeface="에스코어 드림 3 Light"/>
                          <a:ea typeface="에스코어 드림 3 Light"/>
                        </a:rPr>
                        <a:t>num int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subject varchar(50)</a:t>
                      </a:r>
                    </a:p>
                    <a:p>
                      <a:pPr algn="ctr" latinLnBrk="1">
                        <a:defRPr/>
                      </a:pPr>
                      <a:r>
                        <a:rPr lang="en-US" altLang="en-US" sz="1200" b="1">
                          <a:solidFill>
                            <a:schemeClr val="tx1"/>
                          </a:solidFill>
                          <a:latin typeface="에스코어 드림 3 Light"/>
                          <a:ea typeface="에스코어 드림 3 Light"/>
                        </a:rPr>
                        <a:t>message varchar(3000)</a:t>
                      </a:r>
                    </a:p>
                    <a:p>
                      <a:pPr algn="ctr" latinLnBrk="1">
                        <a:defRPr/>
                      </a:pPr>
                      <a:r>
                        <a:rPr lang="en-US" altLang="en-US" sz="1200" b="1">
                          <a:solidFill>
                            <a:schemeClr val="tx1"/>
                          </a:solidFill>
                          <a:latin typeface="에스코어 드림 3 Light"/>
                          <a:ea typeface="에스코어 드림 3 Light"/>
                        </a:rPr>
                        <a:t>file varchar(30)</a:t>
                      </a:r>
                    </a:p>
                    <a:p>
                      <a:pPr algn="ctr" latinLnBrk="1">
                        <a:defRPr/>
                      </a:pPr>
                      <a:r>
                        <a:rPr lang="en-US" altLang="en-US" sz="1200" b="1">
                          <a:solidFill>
                            <a:schemeClr val="tx1"/>
                          </a:solidFill>
                          <a:latin typeface="에스코어 드림 3 Light"/>
                          <a:ea typeface="에스코어 드림 3 Light"/>
                        </a:rPr>
                        <a:t>readcount int</a:t>
                      </a:r>
                    </a:p>
                    <a:p>
                      <a:pPr algn="ctr" latinLnBrk="1">
                        <a:defRPr/>
                      </a:pPr>
                      <a:r>
                        <a:rPr lang="en-US" altLang="en-US" sz="1200" b="1">
                          <a:solidFill>
                            <a:schemeClr val="tx1"/>
                          </a:solidFill>
                          <a:latin typeface="에스코어 드림 3 Light"/>
                          <a:ea typeface="에스코어 드림 3 Light"/>
                        </a:rPr>
                        <a:t>date datetime</a:t>
                      </a:r>
                    </a:p>
                    <a:p>
                      <a:pPr algn="ctr" latinLnBrk="1">
                        <a:defRPr/>
                      </a:pPr>
                      <a:r>
                        <a:rPr lang="en-US" altLang="en-US" sz="1200" b="1">
                          <a:solidFill>
                            <a:schemeClr val="tx1"/>
                          </a:solidFill>
                          <a:latin typeface="에스코어 드림 3 Light"/>
                          <a:ea typeface="에스코어 드림 3 Light"/>
                        </a:rPr>
                        <a:t>multi int</a:t>
                      </a:r>
                    </a:p>
                    <a:p>
                      <a:pPr algn="ctr" latinLnBrk="1">
                        <a:defRPr/>
                      </a:pPr>
                      <a:r>
                        <a:rPr lang="en-US" altLang="en-US" sz="1200" b="1">
                          <a:solidFill>
                            <a:schemeClr val="tx1"/>
                          </a:solidFill>
                          <a:latin typeface="에스코어 드림 3 Light"/>
                          <a:ea typeface="에스코어 드림 3 Light"/>
                        </a:rPr>
                        <a:t>banner varchar(20)</a:t>
                      </a:r>
                    </a:p>
                    <a:p>
                      <a:pPr algn="ctr" latinLnBrk="1">
                        <a:defRPr/>
                      </a:pPr>
                      <a:r>
                        <a:rPr lang="en-US" altLang="en-US" sz="1200" b="1">
                          <a:solidFill>
                            <a:schemeClr val="tx1"/>
                          </a:solidFill>
                          <a:latin typeface="에스코어 드림 3 Light"/>
                          <a:ea typeface="에스코어 드림 3 Light"/>
                        </a:rPr>
                        <a:t>coupon varchar(20)</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52" name="모서리가 둥근 직사각형 90"/>
          <p:cNvSpPr/>
          <p:nvPr/>
        </p:nvSpPr>
        <p:spPr>
          <a:xfrm>
            <a:off x="2237241" y="999332"/>
            <a:ext cx="1162756"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공지</a:t>
            </a:r>
            <a:r>
              <a:rPr lang="en-US" altLang="ko-KR" sz="1100" b="1">
                <a:solidFill>
                  <a:prstClr val="white"/>
                </a:solidFill>
                <a:latin typeface="에스코어 드림 3 Light"/>
                <a:ea typeface="에스코어 드림 3 Light"/>
              </a:rPr>
              <a:t>/</a:t>
            </a:r>
            <a:r>
              <a:rPr lang="ko-KR" altLang="en-US" sz="1100" b="1">
                <a:solidFill>
                  <a:prstClr val="white"/>
                </a:solidFill>
                <a:latin typeface="에스코어 드림 3 Light"/>
                <a:ea typeface="에스코어 드림 3 Light"/>
              </a:rPr>
              <a:t>이벤트</a:t>
            </a:r>
          </a:p>
        </p:txBody>
      </p:sp>
      <p:sp>
        <p:nvSpPr>
          <p:cNvPr id="153" name="TextBox 152"/>
          <p:cNvSpPr txBox="1"/>
          <p:nvPr/>
        </p:nvSpPr>
        <p:spPr>
          <a:xfrm>
            <a:off x="2306175" y="3298106"/>
            <a:ext cx="2332991" cy="262339"/>
          </a:xfrm>
          <a:prstGeom prst="rect">
            <a:avLst/>
          </a:prstGeom>
        </p:spPr>
        <p:txBody>
          <a:bodyPr wrap="square">
            <a:spAutoFit/>
          </a:bodyPr>
          <a:lstStyle/>
          <a:p>
            <a:pPr algn="ctr">
              <a:defRPr/>
            </a:pPr>
            <a:r>
              <a:rPr lang="ko-KR" altLang="en-US" sz="1100" b="1">
                <a:solidFill>
                  <a:srgbClr val="EF4D4D"/>
                </a:solidFill>
                <a:latin typeface="에스코어 드림 5 Medium"/>
                <a:ea typeface="에스코어 드림 5 Medium"/>
              </a:rPr>
              <a:t>multi </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이벤트 또는 공지 구별</a:t>
            </a:r>
          </a:p>
        </p:txBody>
      </p:sp>
      <p:graphicFrame>
        <p:nvGraphicFramePr>
          <p:cNvPr id="154" name="표 12"/>
          <p:cNvGraphicFramePr>
            <a:graphicFrameLocks noGrp="1"/>
          </p:cNvGraphicFramePr>
          <p:nvPr/>
        </p:nvGraphicFramePr>
        <p:xfrm>
          <a:off x="2422523" y="4324491"/>
          <a:ext cx="2160270" cy="222504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300990">
                <a:tc>
                  <a:txBody>
                    <a:bodyPr/>
                    <a:lstStyle/>
                    <a:p>
                      <a:pPr algn="ctr" latinLnBrk="1">
                        <a:defRPr/>
                      </a:pPr>
                      <a:r>
                        <a:rPr lang="en-US" altLang="ko-KR" sz="1400">
                          <a:solidFill>
                            <a:schemeClr val="bg1"/>
                          </a:solidFill>
                        </a:rPr>
                        <a:t>qna</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920240">
                <a:tc>
                  <a:txBody>
                    <a:bodyPr/>
                    <a:lstStyle/>
                    <a:p>
                      <a:pPr algn="ctr" latinLnBrk="1">
                        <a:defRPr/>
                      </a:pPr>
                      <a:r>
                        <a:rPr lang="ko-KR" altLang="en-US" sz="1200" b="1">
                          <a:solidFill>
                            <a:schemeClr val="tx1"/>
                          </a:solidFill>
                          <a:latin typeface="에스코어 드림 3 Light"/>
                          <a:ea typeface="에스코어 드림 3 Light"/>
                        </a:rPr>
                        <a:t>num int</a:t>
                      </a:r>
                      <a:r>
                        <a:rPr lang="en-US" altLang="ko-KR" sz="1200" b="1">
                          <a:solidFill>
                            <a:schemeClr val="tx1"/>
                          </a:solidFill>
                          <a:latin typeface="에스코어 드림 3 Light"/>
                          <a:ea typeface="에스코어 드림 3 Light"/>
                        </a:rPr>
                        <a:t> PK</a:t>
                      </a:r>
                    </a:p>
                    <a:p>
                      <a:pPr algn="ctr" latinLnBrk="1">
                        <a:defRPr/>
                      </a:pPr>
                      <a:r>
                        <a:rPr lang="ko-KR" altLang="en-US" sz="1200" b="1">
                          <a:solidFill>
                            <a:schemeClr val="tx1"/>
                          </a:solidFill>
                          <a:latin typeface="에스코어 드림 3 Light"/>
                          <a:ea typeface="에스코어 드림 3 Light"/>
                        </a:rPr>
                        <a:t>name varchar(20)</a:t>
                      </a:r>
                    </a:p>
                    <a:p>
                      <a:pPr algn="ctr" latinLnBrk="1">
                        <a:defRPr/>
                      </a:pPr>
                      <a:r>
                        <a:rPr lang="ko-KR" altLang="en-US" sz="1200" b="1">
                          <a:solidFill>
                            <a:schemeClr val="tx1"/>
                          </a:solidFill>
                          <a:latin typeface="에스코어 드림 3 Light"/>
                          <a:ea typeface="에스코어 드림 3 Light"/>
                        </a:rPr>
                        <a:t>email varchar(50)</a:t>
                      </a:r>
                    </a:p>
                    <a:p>
                      <a:pPr algn="ctr" latinLnBrk="1">
                        <a:defRPr/>
                      </a:pPr>
                      <a:r>
                        <a:rPr lang="ko-KR" altLang="en-US" sz="1200" b="1">
                          <a:solidFill>
                            <a:schemeClr val="tx1"/>
                          </a:solidFill>
                          <a:latin typeface="에스코어 드림 3 Light"/>
                          <a:ea typeface="에스코어 드림 3 Light"/>
                        </a:rPr>
                        <a:t>subject varchar(50)</a:t>
                      </a:r>
                    </a:p>
                    <a:p>
                      <a:pPr algn="ctr" latinLnBrk="1">
                        <a:defRPr/>
                      </a:pPr>
                      <a:r>
                        <a:rPr lang="ko-KR" altLang="en-US" sz="1200" b="1">
                          <a:solidFill>
                            <a:schemeClr val="tx1"/>
                          </a:solidFill>
                          <a:latin typeface="에스코어 드림 3 Light"/>
                          <a:ea typeface="에스코어 드림 3 Light"/>
                        </a:rPr>
                        <a:t>message varchar(2000)</a:t>
                      </a:r>
                    </a:p>
                    <a:p>
                      <a:pPr algn="ctr" latinLnBrk="1">
                        <a:defRPr/>
                      </a:pPr>
                      <a:r>
                        <a:rPr lang="ko-KR" altLang="en-US" sz="1200" b="1">
                          <a:solidFill>
                            <a:schemeClr val="tx1"/>
                          </a:solidFill>
                          <a:latin typeface="에스코어 드림 3 Light"/>
                          <a:ea typeface="에스코어 드림 3 Light"/>
                        </a:rPr>
                        <a:t>readcount int</a:t>
                      </a:r>
                    </a:p>
                    <a:p>
                      <a:pPr algn="ctr" latinLnBrk="1">
                        <a:defRPr/>
                      </a:pPr>
                      <a:r>
                        <a:rPr lang="ko-KR" altLang="en-US" sz="1200" b="1">
                          <a:solidFill>
                            <a:schemeClr val="tx1"/>
                          </a:solidFill>
                          <a:latin typeface="에스코어 드림 3 Light"/>
                          <a:ea typeface="에스코어 드림 3 Light"/>
                        </a:rPr>
                        <a:t>date datetime</a:t>
                      </a:r>
                    </a:p>
                    <a:p>
                      <a:pPr algn="ctr" latinLnBrk="1">
                        <a:defRPr/>
                      </a:pPr>
                      <a:r>
                        <a:rPr lang="ko-KR" altLang="en-US" sz="1200" b="1">
                          <a:solidFill>
                            <a:schemeClr val="tx1"/>
                          </a:solidFill>
                          <a:latin typeface="에스코어 드림 3 Light"/>
                          <a:ea typeface="에스코어 드림 3 Light"/>
                        </a:rPr>
                        <a:t>ip varchar(20)</a:t>
                      </a:r>
                    </a:p>
                    <a:p>
                      <a:pPr algn="ctr" latinLnBrk="1">
                        <a:defRPr/>
                      </a:pPr>
                      <a:r>
                        <a:rPr lang="ko-KR" altLang="en-US" sz="1200" b="1">
                          <a:solidFill>
                            <a:schemeClr val="tx1"/>
                          </a:solidFill>
                          <a:latin typeface="에스코어 드림 3 Light"/>
                          <a:ea typeface="에스코어 드림 3 Light"/>
                        </a:rPr>
                        <a:t>secret int</a:t>
                      </a:r>
                    </a:p>
                    <a:p>
                      <a:pPr algn="ctr" latinLnBrk="1">
                        <a:defRPr/>
                      </a:pPr>
                      <a:r>
                        <a:rPr lang="ko-KR" altLang="en-US" sz="1200" b="1">
                          <a:solidFill>
                            <a:schemeClr val="tx1"/>
                          </a:solidFill>
                          <a:latin typeface="에스코어 드림 3 Light"/>
                          <a:ea typeface="에스코어 드림 3 Light"/>
                        </a:rPr>
                        <a:t>answer varchar(2000)</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55" name="모서리가 둥근 직사각형 90"/>
          <p:cNvSpPr/>
          <p:nvPr/>
        </p:nvSpPr>
        <p:spPr>
          <a:xfrm>
            <a:off x="2256292" y="4089131"/>
            <a:ext cx="1162756"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문의 게시판</a:t>
            </a:r>
          </a:p>
        </p:txBody>
      </p:sp>
      <p:graphicFrame>
        <p:nvGraphicFramePr>
          <p:cNvPr id="157" name="표 12"/>
          <p:cNvGraphicFramePr>
            <a:graphicFrameLocks noGrp="1"/>
          </p:cNvGraphicFramePr>
          <p:nvPr/>
        </p:nvGraphicFramePr>
        <p:xfrm>
          <a:off x="7944319" y="1207219"/>
          <a:ext cx="2160270" cy="222504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232935">
                <a:tc>
                  <a:txBody>
                    <a:bodyPr/>
                    <a:lstStyle/>
                    <a:p>
                      <a:pPr algn="ctr" latinLnBrk="1">
                        <a:defRPr/>
                      </a:pPr>
                      <a:r>
                        <a:rPr lang="en-US" altLang="ko-KR" sz="1400">
                          <a:solidFill>
                            <a:schemeClr val="bg1"/>
                          </a:solidFill>
                        </a:rPr>
                        <a:t>coupon</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486067">
                <a:tc>
                  <a:txBody>
                    <a:bodyPr/>
                    <a:lstStyle/>
                    <a:p>
                      <a:pPr algn="ctr" latinLnBrk="1">
                        <a:defRPr/>
                      </a:pPr>
                      <a:r>
                        <a:rPr lang="en-US" altLang="en-US" sz="1200" b="1">
                          <a:solidFill>
                            <a:schemeClr val="tx1"/>
                          </a:solidFill>
                          <a:latin typeface="에스코어 드림 3 Light"/>
                          <a:ea typeface="에스코어 드림 3 Light"/>
                        </a:rPr>
                        <a:t>num int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id varchar(20)</a:t>
                      </a:r>
                    </a:p>
                    <a:p>
                      <a:pPr algn="ctr" latinLnBrk="1">
                        <a:defRPr/>
                      </a:pPr>
                      <a:r>
                        <a:rPr lang="en-US" altLang="en-US" sz="1200" b="1">
                          <a:solidFill>
                            <a:schemeClr val="tx1"/>
                          </a:solidFill>
                          <a:latin typeface="에스코어 드림 3 Light"/>
                          <a:ea typeface="에스코어 드림 3 Light"/>
                        </a:rPr>
                        <a:t>subject varchar(20)</a:t>
                      </a:r>
                    </a:p>
                    <a:p>
                      <a:pPr algn="ctr" latinLnBrk="1">
                        <a:defRPr/>
                      </a:pPr>
                      <a:r>
                        <a:rPr lang="en-US" altLang="en-US" sz="1200" b="1">
                          <a:solidFill>
                            <a:schemeClr val="tx1"/>
                          </a:solidFill>
                          <a:latin typeface="에스코어 드림 3 Light"/>
                          <a:ea typeface="에스코어 드림 3 Light"/>
                        </a:rPr>
                        <a:t>content varchar(50)</a:t>
                      </a:r>
                    </a:p>
                    <a:p>
                      <a:pPr algn="ctr" latinLnBrk="1">
                        <a:defRPr/>
                      </a:pPr>
                      <a:r>
                        <a:rPr lang="en-US" altLang="en-US" sz="1200" b="1">
                          <a:solidFill>
                            <a:schemeClr val="tx1"/>
                          </a:solidFill>
                          <a:latin typeface="에스코어 드림 3 Light"/>
                          <a:ea typeface="에스코어 드림 3 Light"/>
                        </a:rPr>
                        <a:t>multi int</a:t>
                      </a:r>
                    </a:p>
                    <a:p>
                      <a:pPr algn="ctr" latinLnBrk="1">
                        <a:defRPr/>
                      </a:pPr>
                      <a:r>
                        <a:rPr lang="en-US" altLang="en-US" sz="1200" b="1">
                          <a:solidFill>
                            <a:schemeClr val="tx1"/>
                          </a:solidFill>
                          <a:latin typeface="에스코어 드림 3 Light"/>
                          <a:ea typeface="에스코어 드림 3 Light"/>
                        </a:rPr>
                        <a:t>price int</a:t>
                      </a:r>
                    </a:p>
                    <a:p>
                      <a:pPr algn="ctr" latinLnBrk="1">
                        <a:defRPr/>
                      </a:pPr>
                      <a:r>
                        <a:rPr lang="en-US" altLang="en-US" sz="1200" b="1">
                          <a:solidFill>
                            <a:schemeClr val="tx1"/>
                          </a:solidFill>
                          <a:latin typeface="에스코어 드림 3 Light"/>
                          <a:ea typeface="에스코어 드림 3 Light"/>
                        </a:rPr>
                        <a:t>day1 date</a:t>
                      </a:r>
                    </a:p>
                    <a:p>
                      <a:pPr algn="ctr" latinLnBrk="1">
                        <a:defRPr/>
                      </a:pPr>
                      <a:r>
                        <a:rPr lang="en-US" altLang="en-US" sz="1200" b="1">
                          <a:solidFill>
                            <a:schemeClr val="tx1"/>
                          </a:solidFill>
                          <a:latin typeface="에스코어 드림 3 Light"/>
                          <a:ea typeface="에스코어 드림 3 Light"/>
                        </a:rPr>
                        <a:t>day2 date</a:t>
                      </a:r>
                    </a:p>
                    <a:p>
                      <a:pPr algn="ctr" latinLnBrk="1">
                        <a:defRPr/>
                      </a:pPr>
                      <a:r>
                        <a:rPr lang="en-US" altLang="en-US" sz="1200" b="1">
                          <a:solidFill>
                            <a:schemeClr val="tx1"/>
                          </a:solidFill>
                          <a:latin typeface="에스코어 드림 3 Light"/>
                          <a:ea typeface="에스코어 드림 3 Light"/>
                        </a:rPr>
                        <a:t>percent int</a:t>
                      </a:r>
                    </a:p>
                    <a:p>
                      <a:pPr algn="ctr" latinLnBrk="1">
                        <a:defRPr/>
                      </a:pPr>
                      <a:r>
                        <a:rPr lang="en-US" altLang="en-US" sz="1200" b="1">
                          <a:solidFill>
                            <a:schemeClr val="tx1"/>
                          </a:solidFill>
                          <a:latin typeface="에스코어 드림 3 Light"/>
                          <a:ea typeface="에스코어 드림 3 Light"/>
                        </a:rPr>
                        <a:t>after int</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58" name="모서리가 둥근 직사각형 90"/>
          <p:cNvSpPr/>
          <p:nvPr/>
        </p:nvSpPr>
        <p:spPr>
          <a:xfrm>
            <a:off x="7778089" y="971858"/>
            <a:ext cx="1129737"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쿠폰 정보</a:t>
            </a:r>
          </a:p>
        </p:txBody>
      </p:sp>
      <p:sp>
        <p:nvSpPr>
          <p:cNvPr id="160" name="TextBox 159"/>
          <p:cNvSpPr txBox="1"/>
          <p:nvPr/>
        </p:nvSpPr>
        <p:spPr>
          <a:xfrm>
            <a:off x="7945299" y="3428449"/>
            <a:ext cx="2332992" cy="1100429"/>
          </a:xfrm>
          <a:prstGeom prst="rect">
            <a:avLst/>
          </a:prstGeom>
        </p:spPr>
        <p:txBody>
          <a:bodyPr wrap="square">
            <a:spAutoFit/>
          </a:bodyPr>
          <a:lstStyle/>
          <a:p>
            <a:pPr algn="ctr">
              <a:defRPr/>
            </a:pPr>
            <a:r>
              <a:rPr lang="en-US" altLang="en-US" sz="1100" b="1">
                <a:solidFill>
                  <a:srgbClr val="EF4D4D"/>
                </a:solidFill>
                <a:latin typeface="에스코어 드림 5 Medium"/>
                <a:ea typeface="에스코어 드림 5 Medium"/>
              </a:rPr>
              <a:t>day1,2 </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할인 적용 기간</a:t>
            </a:r>
          </a:p>
          <a:p>
            <a:pPr algn="ctr">
              <a:defRPr/>
            </a:pPr>
            <a:r>
              <a:rPr lang="en-US" altLang="en-US" sz="1100" b="1">
                <a:solidFill>
                  <a:srgbClr val="EF4D4D"/>
                </a:solidFill>
                <a:latin typeface="에스코어 드림 5 Medium"/>
                <a:ea typeface="에스코어 드림 5 Medium"/>
              </a:rPr>
              <a:t>price</a:t>
            </a:r>
            <a:r>
              <a:rPr lang="ko-KR" altLang="en-US" sz="1100" b="1">
                <a:solidFill>
                  <a:srgbClr val="EF4D4D"/>
                </a:solidFill>
                <a:latin typeface="에스코어 드림 5 Medium"/>
                <a:ea typeface="에스코어 드림 5 Medium"/>
              </a:rPr>
              <a:t> </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할인 적용 금액 대상</a:t>
            </a:r>
          </a:p>
          <a:p>
            <a:pPr algn="ctr">
              <a:defRPr/>
            </a:pPr>
            <a:r>
              <a:rPr lang="ko-KR" altLang="en-US" sz="1100" b="1">
                <a:solidFill>
                  <a:srgbClr val="EF4D4D"/>
                </a:solidFill>
                <a:latin typeface="에스코어 드림 5 Medium"/>
                <a:ea typeface="에스코어 드림 5 Medium"/>
              </a:rPr>
              <a:t>multi </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일부 또는 전체 할인 여부after </a:t>
            </a:r>
            <a:r>
              <a:rPr lang="en-US" altLang="ko-KR" sz="1100" b="1">
                <a:solidFill>
                  <a:srgbClr val="EF4D4D"/>
                </a:solidFill>
                <a:latin typeface="에스코어 드림 5 Medium"/>
                <a:ea typeface="에스코어 드림 5 Medium"/>
              </a:rPr>
              <a:t>=</a:t>
            </a:r>
            <a:r>
              <a:rPr lang="ko-KR" altLang="en-US" sz="1100" b="1">
                <a:solidFill>
                  <a:srgbClr val="EF4D4D"/>
                </a:solidFill>
                <a:latin typeface="에스코어 드림 5 Medium"/>
                <a:ea typeface="에스코어 드림 5 Medium"/>
              </a:rPr>
              <a:t> 사용 여부</a:t>
            </a:r>
          </a:p>
          <a:p>
            <a:pPr algn="ctr">
              <a:defRPr/>
            </a:pPr>
            <a:endParaRPr lang="ko-KR" altLang="en-US" sz="1100" b="1">
              <a:solidFill>
                <a:srgbClr val="EF4D4D"/>
              </a:solidFill>
              <a:latin typeface="에스코어 드림 5 Medium"/>
              <a:ea typeface="에스코어 드림 5 Medium"/>
            </a:endParaRPr>
          </a:p>
          <a:p>
            <a:pPr>
              <a:defRPr/>
            </a:pPr>
            <a:endParaRPr lang="ko-KR" altLang="en-US" sz="1100" b="1">
              <a:solidFill>
                <a:srgbClr val="EF4D4D"/>
              </a:solidFill>
              <a:latin typeface="에스코어 드림 5 Medium"/>
              <a:ea typeface="에스코어 드림 5 Medium"/>
            </a:endParaRPr>
          </a:p>
        </p:txBody>
      </p:sp>
      <p:graphicFrame>
        <p:nvGraphicFramePr>
          <p:cNvPr id="161" name="표 12"/>
          <p:cNvGraphicFramePr>
            <a:graphicFrameLocks noGrp="1"/>
          </p:cNvGraphicFramePr>
          <p:nvPr/>
        </p:nvGraphicFramePr>
        <p:xfrm>
          <a:off x="8007721" y="4546300"/>
          <a:ext cx="2160270" cy="204216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167227">
                <a:tc>
                  <a:txBody>
                    <a:bodyPr/>
                    <a:lstStyle/>
                    <a:p>
                      <a:pPr algn="ctr" latinLnBrk="1">
                        <a:defRPr/>
                      </a:pPr>
                      <a:r>
                        <a:rPr lang="en-US" altLang="ko-KR" sz="1400">
                          <a:solidFill>
                            <a:schemeClr val="bg1"/>
                          </a:solidFill>
                        </a:rPr>
                        <a:t>couponlist</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066866">
                <a:tc>
                  <a:txBody>
                    <a:bodyPr/>
                    <a:lstStyle/>
                    <a:p>
                      <a:pPr algn="ctr" latinLnBrk="1">
                        <a:defRPr/>
                      </a:pPr>
                      <a:r>
                        <a:rPr lang="en-US" altLang="en-US" sz="1200" b="1">
                          <a:solidFill>
                            <a:schemeClr val="tx1"/>
                          </a:solidFill>
                          <a:latin typeface="에스코어 드림 3 Light"/>
                          <a:ea typeface="에스코어 드림 3 Light"/>
                        </a:rPr>
                        <a:t>num int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subject varchar(20)</a:t>
                      </a:r>
                    </a:p>
                    <a:p>
                      <a:pPr algn="ctr" latinLnBrk="1">
                        <a:defRPr/>
                      </a:pPr>
                      <a:r>
                        <a:rPr lang="en-US" altLang="en-US" sz="1200" b="1">
                          <a:solidFill>
                            <a:schemeClr val="tx1"/>
                          </a:solidFill>
                          <a:latin typeface="에스코어 드림 3 Light"/>
                          <a:ea typeface="에스코어 드림 3 Light"/>
                        </a:rPr>
                        <a:t>content varchar(50)</a:t>
                      </a:r>
                    </a:p>
                    <a:p>
                      <a:pPr algn="ctr" latinLnBrk="1">
                        <a:defRPr/>
                      </a:pPr>
                      <a:r>
                        <a:rPr lang="en-US" altLang="en-US" sz="1200" b="1">
                          <a:solidFill>
                            <a:schemeClr val="tx1"/>
                          </a:solidFill>
                          <a:latin typeface="에스코어 드림 3 Light"/>
                          <a:ea typeface="에스코어 드림 3 Light"/>
                        </a:rPr>
                        <a:t>multi int</a:t>
                      </a:r>
                    </a:p>
                    <a:p>
                      <a:pPr algn="ctr" latinLnBrk="1">
                        <a:defRPr/>
                      </a:pPr>
                      <a:r>
                        <a:rPr lang="en-US" altLang="en-US" sz="1200" b="1">
                          <a:solidFill>
                            <a:schemeClr val="tx1"/>
                          </a:solidFill>
                          <a:latin typeface="에스코어 드림 3 Light"/>
                          <a:ea typeface="에스코어 드림 3 Light"/>
                        </a:rPr>
                        <a:t>price int</a:t>
                      </a:r>
                    </a:p>
                    <a:p>
                      <a:pPr algn="ctr" latinLnBrk="1">
                        <a:defRPr/>
                      </a:pPr>
                      <a:r>
                        <a:rPr lang="en-US" altLang="en-US" sz="1200" b="1">
                          <a:solidFill>
                            <a:schemeClr val="tx1"/>
                          </a:solidFill>
                          <a:latin typeface="에스코어 드림 3 Light"/>
                          <a:ea typeface="에스코어 드림 3 Light"/>
                        </a:rPr>
                        <a:t>day1 date</a:t>
                      </a:r>
                    </a:p>
                    <a:p>
                      <a:pPr algn="ctr" latinLnBrk="1">
                        <a:defRPr/>
                      </a:pPr>
                      <a:r>
                        <a:rPr lang="en-US" altLang="en-US" sz="1200" b="1">
                          <a:solidFill>
                            <a:schemeClr val="tx1"/>
                          </a:solidFill>
                          <a:latin typeface="에스코어 드림 3 Light"/>
                          <a:ea typeface="에스코어 드림 3 Light"/>
                        </a:rPr>
                        <a:t>day2 date</a:t>
                      </a:r>
                    </a:p>
                    <a:p>
                      <a:pPr algn="ctr" latinLnBrk="1">
                        <a:defRPr/>
                      </a:pPr>
                      <a:r>
                        <a:rPr lang="en-US" altLang="en-US" sz="1200" b="1">
                          <a:solidFill>
                            <a:schemeClr val="tx1"/>
                          </a:solidFill>
                          <a:latin typeface="에스코어 드림 3 Light"/>
                          <a:ea typeface="에스코어 드림 3 Light"/>
                        </a:rPr>
                        <a:t>percent int</a:t>
                      </a:r>
                    </a:p>
                    <a:p>
                      <a:pPr algn="ctr" latinLnBrk="1">
                        <a:defRPr/>
                      </a:pPr>
                      <a:r>
                        <a:rPr lang="en-US" altLang="en-US" sz="1200" b="1">
                          <a:solidFill>
                            <a:schemeClr val="tx1"/>
                          </a:solidFill>
                          <a:latin typeface="에스코어 드림 3 Light"/>
                          <a:ea typeface="에스코어 드림 3 Light"/>
                        </a:rPr>
                        <a:t>after int</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62" name="모서리가 둥근 직사각형 90"/>
          <p:cNvSpPr/>
          <p:nvPr/>
        </p:nvSpPr>
        <p:spPr>
          <a:xfrm>
            <a:off x="7841491" y="4310939"/>
            <a:ext cx="1129737"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쿠폰 리스트</a:t>
            </a:r>
          </a:p>
        </p:txBody>
      </p:sp>
      <p:graphicFrame>
        <p:nvGraphicFramePr>
          <p:cNvPr id="164" name="표 12"/>
          <p:cNvGraphicFramePr>
            <a:graphicFrameLocks noGrp="1"/>
          </p:cNvGraphicFramePr>
          <p:nvPr/>
        </p:nvGraphicFramePr>
        <p:xfrm>
          <a:off x="5132493" y="1260135"/>
          <a:ext cx="2160270" cy="167640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173354">
                <a:tc>
                  <a:txBody>
                    <a:bodyPr/>
                    <a:lstStyle/>
                    <a:p>
                      <a:pPr algn="ctr" latinLnBrk="1">
                        <a:defRPr/>
                      </a:pPr>
                      <a:r>
                        <a:rPr lang="en-US" altLang="ko-KR" sz="1400">
                          <a:solidFill>
                            <a:schemeClr val="bg1"/>
                          </a:solidFill>
                        </a:rPr>
                        <a:t>point</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105958">
                <a:tc>
                  <a:txBody>
                    <a:bodyPr/>
                    <a:lstStyle/>
                    <a:p>
                      <a:pPr algn="ctr" latinLnBrk="1">
                        <a:defRPr/>
                      </a:pPr>
                      <a:r>
                        <a:rPr lang="en-US" altLang="en-US" sz="1200" b="1">
                          <a:solidFill>
                            <a:schemeClr val="tx1"/>
                          </a:solidFill>
                          <a:latin typeface="에스코어 드림 3 Light"/>
                          <a:ea typeface="에스코어 드림 3 Light"/>
                        </a:rPr>
                        <a:t>num int(11)</a:t>
                      </a:r>
                    </a:p>
                    <a:p>
                      <a:pPr algn="ctr" latinLnBrk="1">
                        <a:defRPr/>
                      </a:pPr>
                      <a:r>
                        <a:rPr lang="en-US" altLang="en-US" sz="1200" b="1">
                          <a:solidFill>
                            <a:schemeClr val="tx1"/>
                          </a:solidFill>
                          <a:latin typeface="에스코어 드림 3 Light"/>
                          <a:ea typeface="에스코어 드림 3 Light"/>
                        </a:rPr>
                        <a:t>id varchar(20)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betwen varchar(10)</a:t>
                      </a:r>
                    </a:p>
                    <a:p>
                      <a:pPr algn="ctr" latinLnBrk="1">
                        <a:defRPr/>
                      </a:pPr>
                      <a:r>
                        <a:rPr lang="en-US" altLang="en-US" sz="1200" b="1">
                          <a:solidFill>
                            <a:schemeClr val="tx1"/>
                          </a:solidFill>
                          <a:latin typeface="에스코어 드림 3 Light"/>
                          <a:ea typeface="에스코어 드림 3 Light"/>
                        </a:rPr>
                        <a:t>point int(11)</a:t>
                      </a:r>
                    </a:p>
                    <a:p>
                      <a:pPr algn="ctr" latinLnBrk="1">
                        <a:defRPr/>
                      </a:pPr>
                      <a:r>
                        <a:rPr lang="en-US" altLang="en-US" sz="1200" b="1">
                          <a:solidFill>
                            <a:schemeClr val="tx1"/>
                          </a:solidFill>
                          <a:latin typeface="에스코어 드림 3 Light"/>
                          <a:ea typeface="에스코어 드림 3 Light"/>
                        </a:rPr>
                        <a:t>day date</a:t>
                      </a:r>
                    </a:p>
                    <a:p>
                      <a:pPr algn="ctr" latinLnBrk="1">
                        <a:defRPr/>
                      </a:pPr>
                      <a:r>
                        <a:rPr lang="en-US" altLang="en-US" sz="1200" b="1">
                          <a:solidFill>
                            <a:schemeClr val="tx1"/>
                          </a:solidFill>
                          <a:latin typeface="에스코어 드림 3 Light"/>
                          <a:ea typeface="에스코어 드림 3 Light"/>
                        </a:rPr>
                        <a:t>content varchar(50)</a:t>
                      </a:r>
                    </a:p>
                    <a:p>
                      <a:pPr algn="ctr" latinLnBrk="1">
                        <a:defRPr/>
                      </a:pPr>
                      <a:r>
                        <a:rPr lang="en-US" altLang="en-US" sz="1200" b="1">
                          <a:solidFill>
                            <a:schemeClr val="tx1"/>
                          </a:solidFill>
                          <a:latin typeface="에스코어 드림 3 Light"/>
                          <a:ea typeface="에스코어 드림 3 Light"/>
                        </a:rPr>
                        <a:t>total int(11)</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65" name="모서리가 둥근 직사각형 90"/>
          <p:cNvSpPr/>
          <p:nvPr/>
        </p:nvSpPr>
        <p:spPr>
          <a:xfrm>
            <a:off x="4966263" y="1024775"/>
            <a:ext cx="1129737"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적립금</a:t>
            </a:r>
          </a:p>
        </p:txBody>
      </p:sp>
      <p:graphicFrame>
        <p:nvGraphicFramePr>
          <p:cNvPr id="166" name="표 12"/>
          <p:cNvGraphicFramePr>
            <a:graphicFrameLocks noGrp="1"/>
          </p:cNvGraphicFramePr>
          <p:nvPr/>
        </p:nvGraphicFramePr>
        <p:xfrm>
          <a:off x="5230202" y="4195112"/>
          <a:ext cx="2160270" cy="240792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0000"/>
                    </a:ext>
                  </a:extLst>
                </a:gridCol>
              </a:tblGrid>
              <a:tr h="191021">
                <a:tc>
                  <a:txBody>
                    <a:bodyPr/>
                    <a:lstStyle/>
                    <a:p>
                      <a:pPr algn="ctr" latinLnBrk="1">
                        <a:defRPr/>
                      </a:pPr>
                      <a:r>
                        <a:rPr lang="en-US" altLang="ko-KR" sz="1400">
                          <a:solidFill>
                            <a:schemeClr val="bg1"/>
                          </a:solidFill>
                        </a:rPr>
                        <a:t>product_comment</a:t>
                      </a:r>
                    </a:p>
                  </a:txBody>
                  <a:tcPr anchor="ctr">
                    <a:lnL w="12700" cmpd="sng">
                      <a:noFill/>
                    </a:lnL>
                    <a:lnR w="6350" cap="flat" cmpd="sng" algn="ctr">
                      <a:solidFill>
                        <a:schemeClr val="bg1">
                          <a:lumMod val="95000"/>
                        </a:schemeClr>
                      </a:solidFill>
                      <a:prstDash val="solid"/>
                      <a:round/>
                    </a:lnR>
                    <a:lnT w="12700" cmpd="sng">
                      <a:noFill/>
                    </a:lnT>
                    <a:lnB w="3175" cap="flat" cmpd="sng" algn="ctr">
                      <a:solidFill>
                        <a:schemeClr val="lt1"/>
                      </a:solidFill>
                      <a:prstDash val="solid"/>
                      <a:round/>
                    </a:lnB>
                    <a:lnTlToBr w="12700" cmpd="sng">
                      <a:noFill/>
                      <a:prstDash val="solid"/>
                    </a:lnTlToBr>
                    <a:lnBlToTr w="12700" cmpd="sng">
                      <a:noFill/>
                      <a:prstDash val="solid"/>
                    </a:lnBlToTr>
                    <a:solidFill>
                      <a:srgbClr val="7FC6E6"/>
                    </a:solidFill>
                  </a:tcPr>
                </a:tc>
                <a:extLst>
                  <a:ext uri="{0D108BD9-81ED-4DB2-BD59-A6C34878D82A}">
                    <a16:rowId xmlns:a16="http://schemas.microsoft.com/office/drawing/2014/main" val="10000"/>
                  </a:ext>
                </a:extLst>
              </a:tr>
              <a:tr h="1684132">
                <a:tc>
                  <a:txBody>
                    <a:bodyPr/>
                    <a:lstStyle/>
                    <a:p>
                      <a:pPr algn="ctr" latinLnBrk="1">
                        <a:defRPr/>
                      </a:pPr>
                      <a:r>
                        <a:rPr lang="en-US" altLang="en-US" sz="1200" b="1">
                          <a:solidFill>
                            <a:schemeClr val="tx1"/>
                          </a:solidFill>
                          <a:latin typeface="에스코어 드림 3 Light"/>
                          <a:ea typeface="에스코어 드림 3 Light"/>
                        </a:rPr>
                        <a:t>    num_c int(11) </a:t>
                      </a:r>
                      <a:r>
                        <a:rPr lang="en-US" altLang="ko-KR" sz="1200" b="1">
                          <a:solidFill>
                            <a:schemeClr val="tx1"/>
                          </a:solidFill>
                          <a:latin typeface="에스코어 드림 3 Light"/>
                          <a:ea typeface="에스코어 드림 3 Light"/>
                        </a:rPr>
                        <a:t>PK</a:t>
                      </a:r>
                    </a:p>
                    <a:p>
                      <a:pPr algn="ctr" latinLnBrk="1">
                        <a:defRPr/>
                      </a:pPr>
                      <a:r>
                        <a:rPr lang="en-US" altLang="en-US" sz="1200" b="1">
                          <a:solidFill>
                            <a:schemeClr val="tx1"/>
                          </a:solidFill>
                          <a:latin typeface="에스코어 드림 3 Light"/>
                          <a:ea typeface="에스코어 드림 3 Light"/>
                        </a:rPr>
                        <a:t>    name varchar(20)</a:t>
                      </a:r>
                    </a:p>
                    <a:p>
                      <a:pPr algn="ctr" latinLnBrk="1">
                        <a:defRPr/>
                      </a:pPr>
                      <a:r>
                        <a:rPr lang="en-US" altLang="en-US" sz="1200" b="1">
                          <a:solidFill>
                            <a:schemeClr val="tx1"/>
                          </a:solidFill>
                          <a:latin typeface="에스코어 드림 3 Light"/>
                          <a:ea typeface="에스코어 드림 3 Light"/>
                        </a:rPr>
                        <a:t>    content varchar(1000)</a:t>
                      </a:r>
                    </a:p>
                    <a:p>
                      <a:pPr algn="ctr" latinLnBrk="1">
                        <a:defRPr/>
                      </a:pPr>
                      <a:r>
                        <a:rPr lang="en-US" altLang="en-US" sz="1200" b="1">
                          <a:solidFill>
                            <a:schemeClr val="tx1"/>
                          </a:solidFill>
                          <a:latin typeface="에스코어 드림 3 Light"/>
                          <a:ea typeface="에스코어 드림 3 Light"/>
                        </a:rPr>
                        <a:t>    date datetime</a:t>
                      </a:r>
                    </a:p>
                    <a:p>
                      <a:pPr algn="ctr" latinLnBrk="1">
                        <a:defRPr/>
                      </a:pPr>
                      <a:r>
                        <a:rPr lang="en-US" altLang="en-US" sz="1200" b="1">
                          <a:solidFill>
                            <a:schemeClr val="tx1"/>
                          </a:solidFill>
                          <a:latin typeface="에스코어 드림 3 Light"/>
                          <a:ea typeface="에스코어 드림 3 Light"/>
                        </a:rPr>
                        <a:t>    num int(11)</a:t>
                      </a:r>
                    </a:p>
                    <a:p>
                      <a:pPr algn="ctr" latinLnBrk="1">
                        <a:defRPr/>
                      </a:pPr>
                      <a:r>
                        <a:rPr lang="en-US" altLang="en-US" sz="1200" b="1">
                          <a:solidFill>
                            <a:schemeClr val="tx1"/>
                          </a:solidFill>
                          <a:latin typeface="에스코어 드림 3 Light"/>
                          <a:ea typeface="에스코어 드림 3 Light"/>
                        </a:rPr>
                        <a:t>    ref int(11)</a:t>
                      </a:r>
                    </a:p>
                    <a:p>
                      <a:pPr algn="ctr" latinLnBrk="1">
                        <a:defRPr/>
                      </a:pPr>
                      <a:r>
                        <a:rPr lang="en-US" altLang="en-US" sz="1200" b="1">
                          <a:solidFill>
                            <a:schemeClr val="tx1"/>
                          </a:solidFill>
                          <a:latin typeface="에스코어 드림 3 Light"/>
                          <a:ea typeface="에스코어 드림 3 Light"/>
                        </a:rPr>
                        <a:t>    lev int(11)</a:t>
                      </a:r>
                    </a:p>
                    <a:p>
                      <a:pPr algn="ctr" latinLnBrk="1">
                        <a:defRPr/>
                      </a:pPr>
                      <a:r>
                        <a:rPr lang="en-US" altLang="en-US" sz="1200" b="1">
                          <a:solidFill>
                            <a:schemeClr val="tx1"/>
                          </a:solidFill>
                          <a:latin typeface="에스코어 드림 3 Light"/>
                          <a:ea typeface="에스코어 드림 3 Light"/>
                        </a:rPr>
                        <a:t>    seq int(11)</a:t>
                      </a:r>
                    </a:p>
                    <a:p>
                      <a:pPr algn="ctr" latinLnBrk="1">
                        <a:defRPr/>
                      </a:pPr>
                      <a:r>
                        <a:rPr lang="en-US" altLang="en-US" sz="1200" b="1">
                          <a:solidFill>
                            <a:schemeClr val="tx1"/>
                          </a:solidFill>
                          <a:latin typeface="에스코어 드림 3 Light"/>
                          <a:ea typeface="에스코어 드림 3 Light"/>
                        </a:rPr>
                        <a:t>    comment_num int(11)</a:t>
                      </a:r>
                    </a:p>
                    <a:p>
                      <a:pPr algn="ctr" latinLnBrk="1">
                        <a:defRPr/>
                      </a:pPr>
                      <a:r>
                        <a:rPr lang="en-US" altLang="en-US" sz="1200" b="1">
                          <a:solidFill>
                            <a:schemeClr val="tx1"/>
                          </a:solidFill>
                          <a:latin typeface="에스코어 드림 3 Light"/>
                          <a:ea typeface="에스코어 드림 3 Light"/>
                        </a:rPr>
                        <a:t>    filename varchar(200)</a:t>
                      </a:r>
                    </a:p>
                    <a:p>
                      <a:pPr algn="ctr" latinLnBrk="1">
                        <a:defRPr/>
                      </a:pPr>
                      <a:r>
                        <a:rPr lang="en-US" altLang="en-US" sz="1200" b="1">
                          <a:solidFill>
                            <a:schemeClr val="tx1"/>
                          </a:solidFill>
                          <a:latin typeface="에스코어 드림 3 Light"/>
                          <a:ea typeface="에스코어 드림 3 Light"/>
                        </a:rPr>
                        <a:t>    starcount int(11) </a:t>
                      </a:r>
                    </a:p>
                  </a:txBody>
                  <a:tcPr anchor="ctr">
                    <a:lnL w="3175" cap="flat" cmpd="sng" algn="ctr">
                      <a:solidFill>
                        <a:schemeClr val="lt1"/>
                      </a:solidFill>
                      <a:prstDash val="solid"/>
                      <a:round/>
                    </a:lnL>
                    <a:lnR w="3175" cap="flat" cmpd="sng" algn="ctr">
                      <a:solidFill>
                        <a:schemeClr val="lt1"/>
                      </a:solidFill>
                      <a:prstDash val="solid"/>
                      <a:round/>
                    </a:lnR>
                    <a:lnT w="3175" cap="flat" cmpd="sng" algn="ctr">
                      <a:solidFill>
                        <a:schemeClr val="lt1"/>
                      </a:solidFill>
                      <a:prstDash val="solid"/>
                      <a:round/>
                    </a:lnT>
                    <a:lnB w="3175" cap="flat" cmpd="sng" algn="ctr">
                      <a:solidFill>
                        <a:schemeClr val="lt1"/>
                      </a:solidFill>
                      <a:prstDash val="solid"/>
                      <a:round/>
                    </a:lnB>
                    <a:solidFill>
                      <a:schemeClr val="bg1"/>
                    </a:solidFill>
                  </a:tcPr>
                </a:tc>
                <a:extLst>
                  <a:ext uri="{0D108BD9-81ED-4DB2-BD59-A6C34878D82A}">
                    <a16:rowId xmlns:a16="http://schemas.microsoft.com/office/drawing/2014/main" val="10001"/>
                  </a:ext>
                </a:extLst>
              </a:tr>
            </a:tbl>
          </a:graphicData>
        </a:graphic>
      </p:graphicFrame>
      <p:sp>
        <p:nvSpPr>
          <p:cNvPr id="167" name="모서리가 둥근 직사각형 90"/>
          <p:cNvSpPr/>
          <p:nvPr/>
        </p:nvSpPr>
        <p:spPr>
          <a:xfrm>
            <a:off x="5063972" y="3959752"/>
            <a:ext cx="1623305" cy="274716"/>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100" b="1">
                <a:solidFill>
                  <a:prstClr val="white"/>
                </a:solidFill>
                <a:latin typeface="에스코어 드림 3 Light"/>
                <a:ea typeface="에스코어 드림 3 Light"/>
              </a:rPr>
              <a:t>리뷰</a:t>
            </a:r>
            <a:r>
              <a:rPr lang="en-US" altLang="ko-KR" sz="1100" b="1">
                <a:solidFill>
                  <a:prstClr val="white"/>
                </a:solidFill>
                <a:latin typeface="에스코어 드림 3 Light"/>
                <a:ea typeface="에스코어 드림 3 Light"/>
              </a:rPr>
              <a:t>/</a:t>
            </a:r>
            <a:r>
              <a:rPr lang="ko-KR" altLang="en-US" sz="1100" b="1">
                <a:solidFill>
                  <a:prstClr val="white"/>
                </a:solidFill>
                <a:latin typeface="에스코어 드림 3 Light"/>
                <a:ea typeface="에스코어 드림 3 Light"/>
              </a:rPr>
              <a:t>상품 관련 댓글</a:t>
            </a:r>
          </a:p>
        </p:txBody>
      </p:sp>
      <p:sp>
        <p:nvSpPr>
          <p:cNvPr id="168" name="TextBox 167"/>
          <p:cNvSpPr txBox="1"/>
          <p:nvPr/>
        </p:nvSpPr>
        <p:spPr>
          <a:xfrm>
            <a:off x="5204460" y="2935107"/>
            <a:ext cx="2030730" cy="758137"/>
          </a:xfrm>
          <a:prstGeom prst="rect">
            <a:avLst/>
          </a:prstGeom>
        </p:spPr>
        <p:txBody>
          <a:bodyPr wrap="none">
            <a:spAutoFit/>
          </a:bodyPr>
          <a:lstStyle/>
          <a:p>
            <a:pPr algn="ctr">
              <a:defRPr/>
            </a:pPr>
            <a:r>
              <a:rPr lang="en-US" altLang="ko-KR" sz="1100" b="1" dirty="0">
                <a:solidFill>
                  <a:srgbClr val="EF4D4D"/>
                </a:solidFill>
                <a:latin typeface="에스코어 드림 5 Medium"/>
                <a:ea typeface="에스코어 드림 5 Medium"/>
              </a:rPr>
              <a:t>between =</a:t>
            </a:r>
            <a:r>
              <a:rPr lang="ko-KR" altLang="en-US" sz="1100" b="1" dirty="0">
                <a:solidFill>
                  <a:srgbClr val="EF4D4D"/>
                </a:solidFill>
                <a:latin typeface="에스코어 드림 5 Medium"/>
                <a:ea typeface="에스코어 드림 5 Medium"/>
              </a:rPr>
              <a:t> 적립금 소진 여부</a:t>
            </a:r>
          </a:p>
          <a:p>
            <a:pPr algn="ctr">
              <a:defRPr/>
            </a:pPr>
            <a:r>
              <a:rPr lang="en-US" altLang="ko-KR" sz="1100" b="1" dirty="0">
                <a:solidFill>
                  <a:srgbClr val="EF4D4D"/>
                </a:solidFill>
                <a:latin typeface="에스코어 드림 5 Medium"/>
                <a:ea typeface="에스코어 드림 5 Medium"/>
              </a:rPr>
              <a:t>day</a:t>
            </a:r>
            <a:r>
              <a:rPr lang="ko-KR" altLang="en-US" sz="1100" b="1" dirty="0">
                <a:solidFill>
                  <a:srgbClr val="EF4D4D"/>
                </a:solidFill>
                <a:latin typeface="에스코어 드림 5 Medium"/>
                <a:ea typeface="에스코어 드림 5 Medium"/>
              </a:rPr>
              <a:t> </a:t>
            </a:r>
            <a:r>
              <a:rPr lang="en-US" altLang="ko-KR" sz="1100" b="1" dirty="0">
                <a:solidFill>
                  <a:srgbClr val="EF4D4D"/>
                </a:solidFill>
                <a:latin typeface="에스코어 드림 5 Medium"/>
                <a:ea typeface="에스코어 드림 5 Medium"/>
              </a:rPr>
              <a:t>=</a:t>
            </a:r>
            <a:r>
              <a:rPr lang="ko-KR" altLang="en-US" sz="1100" b="1" dirty="0">
                <a:solidFill>
                  <a:srgbClr val="EF4D4D"/>
                </a:solidFill>
                <a:latin typeface="에스코어 드림 5 Medium"/>
                <a:ea typeface="에스코어 드림 5 Medium"/>
              </a:rPr>
              <a:t> 적립금 추가 일자</a:t>
            </a:r>
          </a:p>
          <a:p>
            <a:pPr algn="ctr">
              <a:defRPr/>
            </a:pPr>
            <a:r>
              <a:rPr lang="en-US" altLang="ko-KR" sz="1100" b="1" dirty="0">
                <a:solidFill>
                  <a:srgbClr val="EF4D4D"/>
                </a:solidFill>
                <a:latin typeface="에스코어 드림 5 Medium"/>
                <a:ea typeface="에스코어 드림 5 Medium"/>
              </a:rPr>
              <a:t>content = </a:t>
            </a:r>
            <a:r>
              <a:rPr lang="ko-KR" altLang="en-US" sz="1100" b="1" dirty="0">
                <a:solidFill>
                  <a:srgbClr val="EF4D4D"/>
                </a:solidFill>
                <a:latin typeface="에스코어 드림 5 Medium"/>
                <a:ea typeface="에스코어 드림 5 Medium"/>
              </a:rPr>
              <a:t>적립금 내용</a:t>
            </a:r>
          </a:p>
          <a:p>
            <a:pPr algn="ctr">
              <a:defRPr/>
            </a:pPr>
            <a:r>
              <a:rPr lang="en-US" altLang="ko-KR" sz="1100" b="1" dirty="0">
                <a:solidFill>
                  <a:srgbClr val="EF4D4D"/>
                </a:solidFill>
                <a:latin typeface="에스코어 드림 5 Medium"/>
                <a:ea typeface="에스코어 드림 5 Medium"/>
              </a:rPr>
              <a:t>total =</a:t>
            </a:r>
            <a:r>
              <a:rPr lang="ko-KR" altLang="en-US" sz="1100" b="1" dirty="0">
                <a:solidFill>
                  <a:srgbClr val="EF4D4D"/>
                </a:solidFill>
                <a:latin typeface="에스코어 드림 5 Medium"/>
                <a:ea typeface="에스코어 드림 5 Medium"/>
              </a:rPr>
              <a:t> 현재 적립금 총액</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r" latinLnBrk="0">
              <a:defRPr/>
            </a:pPr>
            <a:r>
              <a:rPr lang="en-US" altLang="ko-KR" sz="2800" b="1" kern="0">
                <a:solidFill>
                  <a:schemeClr val="lt1"/>
                </a:solidFill>
                <a:latin typeface="G마켓 산스 Bold"/>
                <a:ea typeface="G마켓 산스 Bold"/>
              </a:rPr>
              <a:t>03.</a:t>
            </a:r>
            <a:r>
              <a:rPr lang="ko-KR" altLang="en-US" sz="2800" b="1" kern="0">
                <a:solidFill>
                  <a:schemeClr val="lt1"/>
                </a:solidFill>
                <a:latin typeface="G마켓 산스 Bold"/>
                <a:ea typeface="G마켓 산스 Bold"/>
              </a:rPr>
              <a:t> 데이터 베이스</a:t>
            </a:r>
            <a:r>
              <a:rPr lang="en-US" altLang="ko-KR" sz="2800" b="1" kern="0">
                <a:solidFill>
                  <a:schemeClr val="lt1"/>
                </a:solidFill>
                <a:latin typeface="G마켓 산스 Bold"/>
                <a:ea typeface="G마켓 산스 Bold"/>
              </a:rPr>
              <a:t>(3) </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b="1">
                <a:solidFill>
                  <a:prstClr val="white"/>
                </a:solidFill>
                <a:latin typeface="레시피코리아 Medium"/>
                <a:ea typeface="레시피코리아 Medium"/>
              </a:rPr>
              <a:t>Table </a:t>
            </a:r>
            <a:r>
              <a:rPr lang="ko-KR" altLang="en-US" sz="2000" b="1">
                <a:solidFill>
                  <a:prstClr val="white"/>
                </a:solidFill>
                <a:latin typeface="레시피코리아 Medium"/>
                <a:ea typeface="레시피코리아 Medium"/>
              </a:rPr>
              <a:t>작성 </a:t>
            </a:r>
            <a:r>
              <a:rPr lang="en-US" altLang="ko-KR" sz="2000" b="1">
                <a:solidFill>
                  <a:prstClr val="white"/>
                </a:solidFill>
                <a:latin typeface="레시피코리아 Medium"/>
                <a:ea typeface="레시피코리아 Medium"/>
              </a:rPr>
              <a:t>SQL</a:t>
            </a:r>
            <a:r>
              <a:rPr lang="ko-KR" altLang="en-US" sz="2000" b="1">
                <a:solidFill>
                  <a:prstClr val="white"/>
                </a:solidFill>
                <a:latin typeface="레시피코리아 Medium"/>
                <a:ea typeface="레시피코리아 Medium"/>
              </a:rPr>
              <a:t> 구문</a:t>
            </a:r>
          </a:p>
        </p:txBody>
      </p:sp>
      <p:graphicFrame>
        <p:nvGraphicFramePr>
          <p:cNvPr id="249" name="표 248"/>
          <p:cNvGraphicFramePr>
            <a:graphicFrameLocks noGrp="1"/>
          </p:cNvGraphicFramePr>
          <p:nvPr/>
        </p:nvGraphicFramePr>
        <p:xfrm>
          <a:off x="569596" y="1681691"/>
          <a:ext cx="11205207" cy="4657720"/>
        </p:xfrm>
        <a:graphic>
          <a:graphicData uri="http://schemas.openxmlformats.org/drawingml/2006/table">
            <a:tbl>
              <a:tblPr firstRow="1" bandRow="1">
                <a:tableStyleId>{F30E45CE-1E6F-404D-914F-DC5B132B5B52}</a:tableStyleId>
              </a:tblPr>
              <a:tblGrid>
                <a:gridCol w="2551961">
                  <a:extLst>
                    <a:ext uri="{9D8B030D-6E8A-4147-A177-3AD203B41FA5}">
                      <a16:colId xmlns:a16="http://schemas.microsoft.com/office/drawing/2014/main" val="20000"/>
                    </a:ext>
                  </a:extLst>
                </a:gridCol>
                <a:gridCol w="8653246">
                  <a:extLst>
                    <a:ext uri="{9D8B030D-6E8A-4147-A177-3AD203B41FA5}">
                      <a16:colId xmlns:a16="http://schemas.microsoft.com/office/drawing/2014/main" val="20001"/>
                    </a:ext>
                  </a:extLst>
                </a:gridCol>
              </a:tblGrid>
              <a:tr h="553039">
                <a:tc>
                  <a:txBody>
                    <a:bodyPr/>
                    <a:lstStyle/>
                    <a:p>
                      <a:pPr algn="ctr">
                        <a:defRPr/>
                      </a:pPr>
                      <a:r>
                        <a:rPr lang="en-US" altLang="en-US">
                          <a:latin typeface="레시피코리아 Medium"/>
                          <a:ea typeface="레시피코리아 Medium"/>
                        </a:rPr>
                        <a:t>member</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a:latin typeface="에스코어 드림 3 Light"/>
                          <a:ea typeface="에스코어 드림 3 Light"/>
                        </a:rPr>
                        <a:t>create table member(id varchar(10) primary key,pass varchar(11),name varchar(10),email varchar(20),address varchar(20),address_2 varchar(20),address_3 varchar(20),tel varchar(10),tel_2 varchar(10),dday_1 varchar(10),ddate_1 varchar(10),dday_2 varchar(10),ddate_2 varchar(10),dday_3 varchar(10),ddate_3 varchar(10));</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0"/>
                  </a:ext>
                </a:extLst>
              </a:tr>
              <a:tr h="405842">
                <a:tc>
                  <a:txBody>
                    <a:bodyPr/>
                    <a:lstStyle/>
                    <a:p>
                      <a:pPr algn="ctr">
                        <a:defRPr/>
                      </a:pPr>
                      <a:r>
                        <a:rPr lang="en-US" altLang="ko-KR" b="1">
                          <a:latin typeface="레시피코리아 Medium"/>
                          <a:ea typeface="레시피코리아 Medium"/>
                        </a:rPr>
                        <a:t>product</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product(num int(11) primary key,name varchar(20) not null,price int(30) not null,event varchar(20) not null,gender varchar(10),age int(11),inventory int(11) not null,content varchar(1000) not null,filename varchar(200) not null,readcount int(20) not null,date datetime,sell int(11</a:t>
                      </a:r>
                      <a:r>
                        <a:rPr lang="en-US" altLang="ko-KR" sz="900" b="1">
                          <a:latin typeface="에스코어 드림 3 Light"/>
                          <a:ea typeface="에스코어 드림 3 Light"/>
                        </a:rPr>
                        <a:t>)</a:t>
                      </a:r>
                      <a:r>
                        <a:rPr lang="en-US" altLang="en-US" sz="900" b="1">
                          <a:latin typeface="에스코어 드림 3 Light"/>
                          <a:ea typeface="에스코어 드림 3 Light"/>
                        </a:rPr>
                        <a:t>);</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1"/>
                  </a:ext>
                </a:extLst>
              </a:tr>
              <a:tr h="405842">
                <a:tc>
                  <a:txBody>
                    <a:bodyPr/>
                    <a:lstStyle/>
                    <a:p>
                      <a:pPr algn="ctr">
                        <a:defRPr/>
                      </a:pPr>
                      <a:r>
                        <a:rPr lang="en-US" altLang="en-US" b="1">
                          <a:solidFill>
                            <a:schemeClr val="tx1"/>
                          </a:solidFill>
                          <a:latin typeface="레시피코리아 Medium"/>
                          <a:ea typeface="레시피코리아 Medium"/>
                        </a:rPr>
                        <a:t>cart</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cart(num int(11) primary key,id varchar(20),name varchar(20),price int(50),count int(50),filename varchar(200),date datetime,kind int(5),pro_num int(20),inven int(200)); </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2"/>
                  </a:ext>
                </a:extLst>
              </a:tr>
              <a:tr h="857946">
                <a:tc>
                  <a:txBody>
                    <a:bodyPr/>
                    <a:lstStyle/>
                    <a:p>
                      <a:pPr algn="ctr" latinLnBrk="1">
                        <a:defRPr/>
                      </a:pPr>
                      <a:r>
                        <a:rPr lang="en-US" altLang="ko-KR" b="1">
                          <a:solidFill>
                            <a:schemeClr val="tx1"/>
                          </a:solidFill>
                          <a:latin typeface="레시피코리아 Medium"/>
                          <a:ea typeface="레시피코리아 Medium"/>
                        </a:rPr>
                        <a:t>paymenthistory</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paymenthistory(id varchar(20) NOT NULL,order_number varchar(45) NOT NULL,date timestamp NOT NULL DEFAULT CURRENT_TIMESTAMP ON UPDATE CURRENT_TIMESTAMP,price int(20) NOT NULL,count int(20) NOT NULL,phone varchar(45) NOT NULL,name varchar(100) NOT NULL,filename varchar(100) NOT NULL,product_name varchar(300) NOT NULL,payment_type varchar(45) NOT NULL,all_price int(20) NOT NULL,	address varchar(300) NOT NULL,detail_address varchar(300) NOT NULL,postcode varchar(50) NOT NULL,msg varchar(500) NOT NULL,delivery varchar(100) COLLATE utf8_bin NOT NULL, constraint order_number_Unique UNIQUE (order_number</a:t>
                      </a:r>
                      <a:r>
                        <a:rPr lang="en-US" altLang="ko-KR" sz="900" b="1">
                          <a:latin typeface="에스코어 드림 3 Light"/>
                          <a:ea typeface="에스코어 드림 3 Light"/>
                        </a:rPr>
                        <a:t>)</a:t>
                      </a:r>
                      <a:r>
                        <a:rPr lang="en-US" altLang="en-US" sz="900" b="1">
                          <a:latin typeface="에스코어 드림 3 Light"/>
                          <a:ea typeface="에스코어 드림 3 Light"/>
                        </a:rPr>
                        <a:t>); </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3"/>
                  </a:ext>
                </a:extLst>
              </a:tr>
              <a:tr h="405842">
                <a:tc>
                  <a:txBody>
                    <a:bodyPr/>
                    <a:lstStyle/>
                    <a:p>
                      <a:pPr algn="ctr">
                        <a:defRPr/>
                      </a:pPr>
                      <a:r>
                        <a:rPr lang="en-US" altLang="ko-KR" b="1">
                          <a:latin typeface="레시피코리아 Medium"/>
                          <a:ea typeface="레시피코리아 Medium"/>
                        </a:rPr>
                        <a:t>notice</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notice (num int primary key,subject varchar(50),message varchar(3000),file varchar(30),readcount int,date datetime,multi int);</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4"/>
                  </a:ext>
                </a:extLst>
              </a:tr>
              <a:tr h="405842">
                <a:tc>
                  <a:txBody>
                    <a:bodyPr/>
                    <a:lstStyle/>
                    <a:p>
                      <a:pPr algn="ctr">
                        <a:defRPr/>
                      </a:pPr>
                      <a:r>
                        <a:rPr lang="en-US" altLang="ko-KR" b="1">
                          <a:latin typeface="레시피코리아 Medium"/>
                          <a:ea typeface="레시피코리아 Medium"/>
                        </a:rPr>
                        <a:t>qna</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qna(num int primary key,name varchar(20),email varchar(50),subject varchar(50),message varchar(2000),readcount int,</a:t>
                      </a:r>
                      <a:r>
                        <a:rPr lang="en-US" altLang="ko-KR" sz="900" b="1">
                          <a:latin typeface="에스코어 드림 3 Light"/>
                          <a:ea typeface="에스코어 드림 3 Light"/>
                        </a:rPr>
                        <a:t>d</a:t>
                      </a:r>
                      <a:r>
                        <a:rPr lang="en-US" altLang="en-US" sz="900" b="1">
                          <a:latin typeface="에스코어 드림 3 Light"/>
                          <a:ea typeface="에스코어 드림 3 Light"/>
                        </a:rPr>
                        <a:t>ate datetime,ip varchar(20),secret int,answer varchar(2000));</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5"/>
                  </a:ext>
                </a:extLst>
              </a:tr>
              <a:tr h="405842">
                <a:tc>
                  <a:txBody>
                    <a:bodyPr/>
                    <a:lstStyle/>
                    <a:p>
                      <a:pPr algn="ctr">
                        <a:defRPr/>
                      </a:pPr>
                      <a:r>
                        <a:rPr lang="en-US" altLang="ko-KR" b="1">
                          <a:latin typeface="레시피코리아 Medium"/>
                          <a:ea typeface="레시피코리아 Medium"/>
                        </a:rPr>
                        <a:t>coupon</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ko-KR" sz="900" b="1">
                          <a:latin typeface="에스코어 드림 3 Light"/>
                          <a:ea typeface="에스코어 드림 3 Light"/>
                        </a:rPr>
                        <a:t>create table coupon(num int primary key,id varchar(20),subject varchar(20),content varchar(50),multi int,price int,day1 date,day2 date,percent int,after int));</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6"/>
                  </a:ext>
                </a:extLst>
              </a:tr>
              <a:tr h="405842">
                <a:tc>
                  <a:txBody>
                    <a:bodyPr/>
                    <a:lstStyle/>
                    <a:p>
                      <a:pPr algn="ctr">
                        <a:defRPr/>
                      </a:pPr>
                      <a:r>
                        <a:rPr lang="en-US" altLang="ko-KR" b="1">
                          <a:latin typeface="레시피코리아 Medium"/>
                          <a:ea typeface="레시피코리아 Medium"/>
                        </a:rPr>
                        <a:t>couponlist</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couponlist(num int primary key,subject varchar(20),content varchar(50),multi int,price int,day1 date,day2 date,percent int,after int);</a:t>
                      </a:r>
                    </a:p>
                    <a:p>
                      <a:pPr>
                        <a:defRPr/>
                      </a:pPr>
                      <a:endParaRPr lang="en-US" altLang="en-US" sz="900" b="1">
                        <a:latin typeface="에스코어 드림 3 Light"/>
                        <a:ea typeface="에스코어 드림 3 Light"/>
                      </a:endParaRP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7"/>
                  </a:ext>
                </a:extLst>
              </a:tr>
              <a:tr h="405842">
                <a:tc>
                  <a:txBody>
                    <a:bodyPr/>
                    <a:lstStyle/>
                    <a:p>
                      <a:pPr algn="ctr">
                        <a:defRPr/>
                      </a:pPr>
                      <a:r>
                        <a:rPr lang="en-US" altLang="ko-KR" b="1">
                          <a:latin typeface="레시피코리아 Medium"/>
                          <a:ea typeface="레시피코리아 Medium"/>
                        </a:rPr>
                        <a:t>point</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point(num int(11),id varchar(20) primary key,betwen varchar(10),point int(11),day date,content varchar(50),total int(11));</a:t>
                      </a:r>
                    </a:p>
                    <a:p>
                      <a:pPr>
                        <a:defRPr/>
                      </a:pPr>
                      <a:endParaRPr lang="en-US" altLang="en-US" sz="900" b="1">
                        <a:latin typeface="에스코어 드림 3 Light"/>
                        <a:ea typeface="에스코어 드림 3 Light"/>
                      </a:endParaRP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8"/>
                  </a:ext>
                </a:extLst>
              </a:tr>
              <a:tr h="405841">
                <a:tc>
                  <a:txBody>
                    <a:bodyPr/>
                    <a:lstStyle/>
                    <a:p>
                      <a:pPr algn="ctr">
                        <a:defRPr/>
                      </a:pPr>
                      <a:r>
                        <a:rPr lang="en-US" altLang="ko-KR" b="1">
                          <a:latin typeface="레시피코리아 Medium"/>
                          <a:ea typeface="레시피코리아 Medium"/>
                        </a:rPr>
                        <a:t>proudct_comment</a:t>
                      </a:r>
                    </a:p>
                  </a:txBody>
                  <a:tcPr anchor="ct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tc>
                  <a:txBody>
                    <a:bodyPr/>
                    <a:lstStyle/>
                    <a:p>
                      <a:pPr>
                        <a:defRPr/>
                      </a:pPr>
                      <a:r>
                        <a:rPr lang="en-US" altLang="en-US" sz="900" b="1">
                          <a:latin typeface="에스코어 드림 3 Light"/>
                          <a:ea typeface="에스코어 드림 3 Light"/>
                        </a:rPr>
                        <a:t>create table product_comment(num_c int(11) primary key, name varchar(20),content varchar(1000), date datetime,num int(11),ref int(11),lev int(11),seq int(11),comment_num int(11),filename varchar(200),starcount int(11));</a:t>
                      </a:r>
                    </a:p>
                  </a:txBody>
                  <a:tcPr>
                    <a:lnL w="12700" cap="flat" cmpd="sng" algn="ctr">
                      <a:solidFill>
                        <a:schemeClr val="accent1"/>
                      </a:solidFill>
                      <a:prstDash val="solid"/>
                      <a:round/>
                    </a:lnL>
                    <a:lnR w="12700" cap="flat" cmpd="sng" algn="ctr">
                      <a:solidFill>
                        <a:schemeClr val="accent1"/>
                      </a:solidFill>
                      <a:prstDash val="solid"/>
                      <a:round/>
                    </a:lnR>
                    <a:lnT w="12700" cap="flat" cmpd="sng" algn="ctr">
                      <a:solidFill>
                        <a:schemeClr val="accent1"/>
                      </a:solidFill>
                      <a:prstDash val="solid"/>
                      <a:round/>
                    </a:lnT>
                    <a:lnB w="12700" cap="flat" cmpd="sng" algn="ctr">
                      <a:solidFill>
                        <a:schemeClr val="accent1"/>
                      </a:solidFill>
                      <a:prstDash val="solid"/>
                      <a:roun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9840994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사이트 카테고리</a:t>
            </a:r>
          </a:p>
        </p:txBody>
      </p:sp>
      <p:sp>
        <p:nvSpPr>
          <p:cNvPr id="9" name="양쪽 모서리가 둥근 사각형 8"/>
          <p:cNvSpPr/>
          <p:nvPr/>
        </p:nvSpPr>
        <p:spPr>
          <a:xfrm>
            <a:off x="4622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쇼핑</a:t>
            </a:r>
            <a:endParaRPr lang="en-US" altLang="ko-KR" sz="1400" b="1">
              <a:solidFill>
                <a:prstClr val="white"/>
              </a:solidFill>
              <a:latin typeface="타이포_쌍문동 B"/>
              <a:ea typeface="타이포_쌍문동 B"/>
            </a:endParaRPr>
          </a:p>
        </p:txBody>
      </p:sp>
      <p:sp>
        <p:nvSpPr>
          <p:cNvPr id="10" name="양쪽 모서리가 둥근 사각형 9"/>
          <p:cNvSpPr/>
          <p:nvPr/>
        </p:nvSpPr>
        <p:spPr>
          <a:xfrm>
            <a:off x="6400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공지</a:t>
            </a:r>
            <a:r>
              <a:rPr lang="en-US" altLang="ko-KR" sz="1400" b="1">
                <a:solidFill>
                  <a:prstClr val="white"/>
                </a:solidFill>
                <a:latin typeface="타이포_쌍문동 B"/>
                <a:ea typeface="타이포_쌍문동 B"/>
              </a:rPr>
              <a:t>/</a:t>
            </a:r>
            <a:r>
              <a:rPr lang="ko-KR" altLang="en-US" sz="1400" b="1">
                <a:solidFill>
                  <a:prstClr val="white"/>
                </a:solidFill>
                <a:latin typeface="타이포_쌍문동 B"/>
                <a:ea typeface="타이포_쌍문동 B"/>
              </a:rPr>
              <a:t>문의</a:t>
            </a:r>
            <a:endParaRPr lang="en-US" altLang="ko-KR" sz="1400" b="1">
              <a:solidFill>
                <a:prstClr val="white"/>
              </a:solidFill>
              <a:latin typeface="타이포_쌍문동 B"/>
              <a:ea typeface="타이포_쌍문동 B"/>
            </a:endParaRPr>
          </a:p>
        </p:txBody>
      </p:sp>
      <p:sp>
        <p:nvSpPr>
          <p:cNvPr id="11" name="양쪽 모서리가 둥근 사각형 10"/>
          <p:cNvSpPr/>
          <p:nvPr/>
        </p:nvSpPr>
        <p:spPr>
          <a:xfrm>
            <a:off x="8178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내 정보</a:t>
            </a:r>
            <a:endParaRPr lang="en-US" altLang="ko-KR" sz="1400" b="1">
              <a:solidFill>
                <a:prstClr val="white"/>
              </a:solidFill>
              <a:latin typeface="타이포_쌍문동 B"/>
              <a:ea typeface="타이포_쌍문동 B"/>
            </a:endParaRPr>
          </a:p>
        </p:txBody>
      </p:sp>
      <p:sp>
        <p:nvSpPr>
          <p:cNvPr id="12" name="양쪽 모서리가 둥근 사각형 11"/>
          <p:cNvSpPr/>
          <p:nvPr/>
        </p:nvSpPr>
        <p:spPr>
          <a:xfrm>
            <a:off x="9956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소개</a:t>
            </a:r>
            <a:endParaRPr lang="en-US" altLang="ko-KR" sz="1400" b="1">
              <a:solidFill>
                <a:prstClr val="white"/>
              </a:solidFill>
              <a:latin typeface="타이포_쌍문동 B"/>
              <a:ea typeface="타이포_쌍문동 B"/>
            </a:endParaRPr>
          </a:p>
        </p:txBody>
      </p:sp>
      <p:sp>
        <p:nvSpPr>
          <p:cNvPr id="13" name="양쪽 모서리가 둥근 사각형 12"/>
          <p:cNvSpPr/>
          <p:nvPr/>
        </p:nvSpPr>
        <p:spPr>
          <a:xfrm>
            <a:off x="2844800" y="1663700"/>
            <a:ext cx="1727200" cy="457200"/>
          </a:xfrm>
          <a:prstGeom prst="round2SameRect">
            <a:avLst>
              <a:gd name="adj1" fmla="val 19444"/>
              <a:gd name="adj2" fmla="val 0"/>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rgbClr val="3EAADA"/>
                </a:solidFill>
                <a:latin typeface="타이포_쌍문동 B"/>
                <a:ea typeface="타이포_쌍문동 B"/>
              </a:rPr>
              <a:t>메인</a:t>
            </a:r>
            <a:endParaRPr lang="en-US" altLang="ko-KR" sz="1400" b="1">
              <a:solidFill>
                <a:srgbClr val="3EAADA"/>
              </a:solidFill>
              <a:latin typeface="타이포_쌍문동 B"/>
              <a:ea typeface="타이포_쌍문동 B"/>
            </a:endParaRPr>
          </a:p>
        </p:txBody>
      </p:sp>
      <p:sp>
        <p:nvSpPr>
          <p:cNvPr id="14" name="직사각형 13"/>
          <p:cNvSpPr/>
          <p:nvPr/>
        </p:nvSpPr>
        <p:spPr>
          <a:xfrm>
            <a:off x="2844800" y="2120900"/>
            <a:ext cx="8839200" cy="4318000"/>
          </a:xfrm>
          <a:prstGeom prst="rect">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400" b="1">
              <a:solidFill>
                <a:srgbClr val="3EAADA"/>
              </a:solidFill>
            </a:endParaRPr>
          </a:p>
        </p:txBody>
      </p:sp>
      <p:pic>
        <p:nvPicPr>
          <p:cNvPr id="16" name="그림 15"/>
          <p:cNvPicPr>
            <a:picLocks noChangeAspect="1"/>
          </p:cNvPicPr>
          <p:nvPr/>
        </p:nvPicPr>
        <p:blipFill rotWithShape="1">
          <a:blip r:embed="rId2"/>
          <a:stretch>
            <a:fillRect/>
          </a:stretch>
        </p:blipFill>
        <p:spPr>
          <a:xfrm>
            <a:off x="3484482" y="2213425"/>
            <a:ext cx="7753078" cy="4132950"/>
          </a:xfrm>
          <a:prstGeom prst="rect">
            <a:avLst/>
          </a:prstGeom>
        </p:spPr>
      </p:pic>
      <p:grpSp>
        <p:nvGrpSpPr>
          <p:cNvPr id="17" name="그룹 16"/>
          <p:cNvGrpSpPr/>
          <p:nvPr/>
        </p:nvGrpSpPr>
        <p:grpSpPr>
          <a:xfrm>
            <a:off x="656965" y="3893355"/>
            <a:ext cx="2827517" cy="2802339"/>
            <a:chOff x="1633357" y="3267075"/>
            <a:chExt cx="2772629" cy="2772629"/>
          </a:xfrm>
        </p:grpSpPr>
        <p:sp>
          <p:nvSpPr>
            <p:cNvPr id="18" name="타원 17"/>
            <p:cNvSpPr/>
            <p:nvPr/>
          </p:nvSpPr>
          <p:spPr>
            <a:xfrm>
              <a:off x="1633357" y="3267075"/>
              <a:ext cx="2772629" cy="2772629"/>
            </a:xfrm>
            <a:prstGeom prst="ellipse">
              <a:avLst/>
            </a:prstGeom>
            <a:solidFill>
              <a:srgbClr val="189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sp>
          <p:nvSpPr>
            <p:cNvPr id="19" name="타원 18"/>
            <p:cNvSpPr/>
            <p:nvPr/>
          </p:nvSpPr>
          <p:spPr>
            <a:xfrm>
              <a:off x="1709556" y="3343274"/>
              <a:ext cx="2620229" cy="262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cxnSp>
          <p:nvCxnSpPr>
            <p:cNvPr id="20" name="직선 연결선 19"/>
            <p:cNvCxnSpPr/>
            <p:nvPr/>
          </p:nvCxnSpPr>
          <p:spPr>
            <a:xfrm>
              <a:off x="1845574" y="4653388"/>
              <a:ext cx="23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1898871" y="4791888"/>
              <a:ext cx="2150091" cy="690290"/>
            </a:xfrm>
            <a:prstGeom prst="rect">
              <a:avLst/>
            </a:prstGeom>
          </p:spPr>
          <p:txBody>
            <a:bodyPr wrap="none">
              <a:spAutoFit/>
            </a:bodyPr>
            <a:lstStyle/>
            <a:p>
              <a:pPr algn="ctr">
                <a:defRPr/>
              </a:pPr>
              <a:r>
                <a:rPr lang="ko-KR" altLang="en-US" sz="4000" b="1">
                  <a:solidFill>
                    <a:prstClr val="white"/>
                  </a:solidFill>
                  <a:latin typeface="G마켓 산스 Bold"/>
                  <a:ea typeface="G마켓 산스 Bold"/>
                </a:rPr>
                <a:t>메인화면</a:t>
              </a:r>
              <a:endParaRPr lang="en-US" altLang="ko-KR" sz="1400">
                <a:solidFill>
                  <a:prstClr val="white"/>
                </a:solidFill>
                <a:latin typeface="G마켓 산스 Bold"/>
                <a:ea typeface="G마켓 산스 Bold"/>
              </a:endParaRPr>
            </a:p>
          </p:txBody>
        </p:sp>
        <p:sp>
          <p:nvSpPr>
            <p:cNvPr id="22" name="모서리가 둥근 직사각형 21"/>
            <p:cNvSpPr/>
            <p:nvPr/>
          </p:nvSpPr>
          <p:spPr>
            <a:xfrm>
              <a:off x="2422815" y="3921295"/>
              <a:ext cx="1196135" cy="298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b="1">
                  <a:solidFill>
                    <a:srgbClr val="ED2727"/>
                  </a:solidFill>
                  <a:latin typeface="타이포_쌍문동 B"/>
                  <a:ea typeface="타이포_쌍문동 B"/>
                </a:rPr>
                <a:t>Main</a:t>
              </a:r>
            </a:p>
          </p:txBody>
        </p:sp>
        <p:sp>
          <p:nvSpPr>
            <p:cNvPr id="23" name="직사각형 22"/>
            <p:cNvSpPr/>
            <p:nvPr/>
          </p:nvSpPr>
          <p:spPr>
            <a:xfrm>
              <a:off x="2627397" y="4370899"/>
              <a:ext cx="711715" cy="251224"/>
            </a:xfrm>
            <a:prstGeom prst="rect">
              <a:avLst/>
            </a:prstGeom>
          </p:spPr>
          <p:txBody>
            <a:bodyPr wrap="none">
              <a:spAutoFit/>
            </a:bodyPr>
            <a:lstStyle/>
            <a:p>
              <a:pPr algn="ctr">
                <a:defRPr/>
              </a:pPr>
              <a:r>
                <a:rPr lang="en-US" altLang="ko-KR" sz="1050">
                  <a:solidFill>
                    <a:prstClr val="white"/>
                  </a:solidFill>
                  <a:latin typeface="타이포_쌍문동 B"/>
                  <a:ea typeface="타이포_쌍문동 B"/>
                </a:rPr>
                <a:t>Index.jsp</a:t>
              </a:r>
            </a:p>
          </p:txBody>
        </p:sp>
        <p:sp>
          <p:nvSpPr>
            <p:cNvPr id="24" name="직사각형 23"/>
            <p:cNvSpPr/>
            <p:nvPr/>
          </p:nvSpPr>
          <p:spPr>
            <a:xfrm>
              <a:off x="2489717" y="3541024"/>
              <a:ext cx="1059906" cy="276999"/>
            </a:xfrm>
            <a:prstGeom prst="rect">
              <a:avLst/>
            </a:prstGeom>
          </p:spPr>
          <p:txBody>
            <a:bodyPr wrap="none">
              <a:prstTxWarp prst="textArchUp">
                <a:avLst>
                  <a:gd name="adj" fmla="val 10480463"/>
                </a:avLst>
              </a:prstTxWarp>
              <a:noAutofit/>
            </a:bodyPr>
            <a:lstStyle/>
            <a:p>
              <a:pPr algn="ctr">
                <a:defRPr/>
              </a:pPr>
              <a:r>
                <a:rPr lang="en-US" altLang="ko-KR" sz="1600" b="1">
                  <a:solidFill>
                    <a:prstClr val="white"/>
                  </a:solidFill>
                  <a:latin typeface="타이포_쌍문동 B"/>
                  <a:ea typeface="타이포_쌍문동 B"/>
                </a:rPr>
                <a:t>giftU</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사이트 카테고리</a:t>
            </a:r>
          </a:p>
        </p:txBody>
      </p:sp>
      <p:sp>
        <p:nvSpPr>
          <p:cNvPr id="9" name="양쪽 모서리가 둥근 사각형 8"/>
          <p:cNvSpPr/>
          <p:nvPr/>
        </p:nvSpPr>
        <p:spPr>
          <a:xfrm>
            <a:off x="4622800" y="1663700"/>
            <a:ext cx="1727200" cy="457200"/>
          </a:xfrm>
          <a:prstGeom prst="round2SameRect">
            <a:avLst>
              <a:gd name="adj1" fmla="val 19444"/>
              <a:gd name="adj2" fmla="val 0"/>
            </a:avLst>
          </a:prstGeom>
          <a:solidFill>
            <a:schemeClr val="bg1"/>
          </a:solidFill>
          <a:ln>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rgbClr val="00B0F0"/>
                </a:solidFill>
                <a:latin typeface="타이포_쌍문동 B"/>
                <a:ea typeface="타이포_쌍문동 B"/>
              </a:rPr>
              <a:t>쇼핑</a:t>
            </a:r>
            <a:endParaRPr lang="en-US" altLang="ko-KR" sz="1400" b="1">
              <a:solidFill>
                <a:srgbClr val="00B0F0"/>
              </a:solidFill>
              <a:latin typeface="타이포_쌍문동 B"/>
              <a:ea typeface="타이포_쌍문동 B"/>
            </a:endParaRPr>
          </a:p>
        </p:txBody>
      </p:sp>
      <p:sp>
        <p:nvSpPr>
          <p:cNvPr id="10" name="양쪽 모서리가 둥근 사각형 9"/>
          <p:cNvSpPr/>
          <p:nvPr/>
        </p:nvSpPr>
        <p:spPr>
          <a:xfrm>
            <a:off x="6400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공지</a:t>
            </a:r>
            <a:r>
              <a:rPr lang="en-US" altLang="ko-KR" sz="1400" b="1">
                <a:solidFill>
                  <a:prstClr val="white"/>
                </a:solidFill>
                <a:latin typeface="타이포_쌍문동 B"/>
                <a:ea typeface="타이포_쌍문동 B"/>
              </a:rPr>
              <a:t>/</a:t>
            </a:r>
            <a:r>
              <a:rPr lang="ko-KR" altLang="en-US" sz="1400" b="1">
                <a:solidFill>
                  <a:prstClr val="white"/>
                </a:solidFill>
                <a:latin typeface="타이포_쌍문동 B"/>
                <a:ea typeface="타이포_쌍문동 B"/>
              </a:rPr>
              <a:t>문의</a:t>
            </a:r>
            <a:endParaRPr lang="en-US" altLang="ko-KR" sz="1400" b="1">
              <a:solidFill>
                <a:prstClr val="white"/>
              </a:solidFill>
              <a:latin typeface="타이포_쌍문동 B"/>
              <a:ea typeface="타이포_쌍문동 B"/>
            </a:endParaRPr>
          </a:p>
        </p:txBody>
      </p:sp>
      <p:sp>
        <p:nvSpPr>
          <p:cNvPr id="11" name="양쪽 모서리가 둥근 사각형 10"/>
          <p:cNvSpPr/>
          <p:nvPr/>
        </p:nvSpPr>
        <p:spPr>
          <a:xfrm>
            <a:off x="8178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내 정보</a:t>
            </a:r>
            <a:endParaRPr lang="en-US" altLang="ko-KR" sz="1400" b="1">
              <a:solidFill>
                <a:prstClr val="white"/>
              </a:solidFill>
              <a:latin typeface="타이포_쌍문동 B"/>
              <a:ea typeface="타이포_쌍문동 B"/>
            </a:endParaRPr>
          </a:p>
        </p:txBody>
      </p:sp>
      <p:sp>
        <p:nvSpPr>
          <p:cNvPr id="12" name="양쪽 모서리가 둥근 사각형 11"/>
          <p:cNvSpPr/>
          <p:nvPr/>
        </p:nvSpPr>
        <p:spPr>
          <a:xfrm>
            <a:off x="9956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소개</a:t>
            </a:r>
            <a:endParaRPr lang="en-US" altLang="ko-KR" sz="1400" b="1">
              <a:solidFill>
                <a:prstClr val="white"/>
              </a:solidFill>
              <a:latin typeface="타이포_쌍문동 B"/>
              <a:ea typeface="타이포_쌍문동 B"/>
            </a:endParaRPr>
          </a:p>
        </p:txBody>
      </p:sp>
      <p:sp>
        <p:nvSpPr>
          <p:cNvPr id="13" name="양쪽 모서리가 둥근 사각형 12"/>
          <p:cNvSpPr/>
          <p:nvPr/>
        </p:nvSpPr>
        <p:spPr>
          <a:xfrm>
            <a:off x="2844800" y="1663700"/>
            <a:ext cx="1727200" cy="457200"/>
          </a:xfrm>
          <a:prstGeom prst="round2SameRect">
            <a:avLst>
              <a:gd name="adj1" fmla="val 19444"/>
              <a:gd name="adj2" fmla="val 0"/>
            </a:avLst>
          </a:prstGeom>
          <a:solidFill>
            <a:srgbClr val="7FC6E6"/>
          </a:solidFill>
          <a:ln>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메인</a:t>
            </a:r>
            <a:endParaRPr lang="en-US" altLang="ko-KR" sz="1400" b="1">
              <a:solidFill>
                <a:schemeClr val="bg1"/>
              </a:solidFill>
              <a:latin typeface="타이포_쌍문동 B"/>
              <a:ea typeface="타이포_쌍문동 B"/>
            </a:endParaRPr>
          </a:p>
        </p:txBody>
      </p:sp>
      <p:sp>
        <p:nvSpPr>
          <p:cNvPr id="14" name="직사각형 13"/>
          <p:cNvSpPr/>
          <p:nvPr/>
        </p:nvSpPr>
        <p:spPr>
          <a:xfrm>
            <a:off x="2844800" y="2120900"/>
            <a:ext cx="8839200" cy="4318000"/>
          </a:xfrm>
          <a:prstGeom prst="rect">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400" b="1">
              <a:solidFill>
                <a:srgbClr val="3EAADA"/>
              </a:solidFill>
            </a:endParaRPr>
          </a:p>
        </p:txBody>
      </p:sp>
      <p:grpSp>
        <p:nvGrpSpPr>
          <p:cNvPr id="26" name="그룹 25"/>
          <p:cNvGrpSpPr/>
          <p:nvPr/>
        </p:nvGrpSpPr>
        <p:grpSpPr>
          <a:xfrm>
            <a:off x="656965" y="3893355"/>
            <a:ext cx="2827517" cy="2802339"/>
            <a:chOff x="1633357" y="3267075"/>
            <a:chExt cx="2772629" cy="2772629"/>
          </a:xfrm>
        </p:grpSpPr>
        <p:sp>
          <p:nvSpPr>
            <p:cNvPr id="27" name="타원 26"/>
            <p:cNvSpPr/>
            <p:nvPr/>
          </p:nvSpPr>
          <p:spPr>
            <a:xfrm>
              <a:off x="1633357" y="3267075"/>
              <a:ext cx="2772629" cy="2772629"/>
            </a:xfrm>
            <a:prstGeom prst="ellipse">
              <a:avLst/>
            </a:prstGeom>
            <a:solidFill>
              <a:srgbClr val="189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sp>
          <p:nvSpPr>
            <p:cNvPr id="28" name="타원 27"/>
            <p:cNvSpPr/>
            <p:nvPr/>
          </p:nvSpPr>
          <p:spPr>
            <a:xfrm>
              <a:off x="1709556" y="3343274"/>
              <a:ext cx="2620229" cy="262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cxnSp>
          <p:nvCxnSpPr>
            <p:cNvPr id="29" name="직선 연결선 28"/>
            <p:cNvCxnSpPr/>
            <p:nvPr/>
          </p:nvCxnSpPr>
          <p:spPr>
            <a:xfrm>
              <a:off x="1845574" y="4653388"/>
              <a:ext cx="23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1898871" y="4791888"/>
              <a:ext cx="2150091" cy="690290"/>
            </a:xfrm>
            <a:prstGeom prst="rect">
              <a:avLst/>
            </a:prstGeom>
          </p:spPr>
          <p:txBody>
            <a:bodyPr wrap="none">
              <a:spAutoFit/>
            </a:bodyPr>
            <a:lstStyle/>
            <a:p>
              <a:pPr algn="ctr">
                <a:defRPr/>
              </a:pPr>
              <a:r>
                <a:rPr lang="ko-KR" altLang="en-US" sz="4000" b="1">
                  <a:solidFill>
                    <a:prstClr val="white"/>
                  </a:solidFill>
                  <a:latin typeface="G마켓 산스 Bold"/>
                  <a:ea typeface="G마켓 산스 Bold"/>
                </a:rPr>
                <a:t>쇼핑화면</a:t>
              </a:r>
              <a:endParaRPr lang="en-US" altLang="ko-KR" sz="1400">
                <a:solidFill>
                  <a:prstClr val="white"/>
                </a:solidFill>
                <a:latin typeface="G마켓 산스 Bold"/>
                <a:ea typeface="G마켓 산스 Bold"/>
              </a:endParaRPr>
            </a:p>
          </p:txBody>
        </p:sp>
        <p:sp>
          <p:nvSpPr>
            <p:cNvPr id="31" name="모서리가 둥근 직사각형 30"/>
            <p:cNvSpPr/>
            <p:nvPr/>
          </p:nvSpPr>
          <p:spPr>
            <a:xfrm>
              <a:off x="2422815" y="3921295"/>
              <a:ext cx="1196135" cy="298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b="1">
                  <a:solidFill>
                    <a:srgbClr val="ED2727"/>
                  </a:solidFill>
                  <a:latin typeface="타이포_쌍문동 B"/>
                  <a:ea typeface="타이포_쌍문동 B"/>
                </a:rPr>
                <a:t>Shopping</a:t>
              </a:r>
            </a:p>
          </p:txBody>
        </p:sp>
        <p:sp>
          <p:nvSpPr>
            <p:cNvPr id="32" name="직사각형 31"/>
            <p:cNvSpPr/>
            <p:nvPr/>
          </p:nvSpPr>
          <p:spPr>
            <a:xfrm>
              <a:off x="2505977" y="4370899"/>
              <a:ext cx="889177" cy="251224"/>
            </a:xfrm>
            <a:prstGeom prst="rect">
              <a:avLst/>
            </a:prstGeom>
          </p:spPr>
          <p:txBody>
            <a:bodyPr wrap="none">
              <a:spAutoFit/>
            </a:bodyPr>
            <a:lstStyle/>
            <a:p>
              <a:pPr algn="ctr">
                <a:defRPr/>
              </a:pPr>
              <a:r>
                <a:rPr lang="en-US" altLang="ko-KR" sz="1050">
                  <a:solidFill>
                    <a:prstClr val="white"/>
                  </a:solidFill>
                  <a:latin typeface="타이포_쌍문동 B"/>
                  <a:ea typeface="타이포_쌍문동 B"/>
                </a:rPr>
                <a:t>category.jsp</a:t>
              </a:r>
            </a:p>
          </p:txBody>
        </p:sp>
        <p:sp>
          <p:nvSpPr>
            <p:cNvPr id="33" name="직사각형 32"/>
            <p:cNvSpPr/>
            <p:nvPr/>
          </p:nvSpPr>
          <p:spPr>
            <a:xfrm>
              <a:off x="2489717" y="3541024"/>
              <a:ext cx="1059906" cy="276999"/>
            </a:xfrm>
            <a:prstGeom prst="rect">
              <a:avLst/>
            </a:prstGeom>
          </p:spPr>
          <p:txBody>
            <a:bodyPr wrap="none">
              <a:prstTxWarp prst="textArchUp">
                <a:avLst>
                  <a:gd name="adj" fmla="val 10480463"/>
                </a:avLst>
              </a:prstTxWarp>
              <a:noAutofit/>
            </a:bodyPr>
            <a:lstStyle/>
            <a:p>
              <a:pPr algn="ctr">
                <a:defRPr/>
              </a:pPr>
              <a:r>
                <a:rPr lang="en-US" altLang="ko-KR" sz="1600" b="1">
                  <a:solidFill>
                    <a:prstClr val="white"/>
                  </a:solidFill>
                  <a:latin typeface="타이포_쌍문동 B"/>
                  <a:ea typeface="타이포_쌍문동 B"/>
                </a:rPr>
                <a:t>giftU</a:t>
              </a:r>
            </a:p>
          </p:txBody>
        </p:sp>
      </p:grpSp>
      <p:pic>
        <p:nvPicPr>
          <p:cNvPr id="249" name="그림 248"/>
          <p:cNvPicPr>
            <a:picLocks noChangeAspect="1"/>
          </p:cNvPicPr>
          <p:nvPr/>
        </p:nvPicPr>
        <p:blipFill rotWithShape="1">
          <a:blip r:embed="rId2"/>
          <a:stretch>
            <a:fillRect/>
          </a:stretch>
        </p:blipFill>
        <p:spPr>
          <a:xfrm>
            <a:off x="4125419" y="2327334"/>
            <a:ext cx="6798662" cy="393759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73" name="직사각형 4"/>
          <p:cNvSpPr/>
          <p:nvPr/>
        </p:nvSpPr>
        <p:spPr>
          <a:xfrm>
            <a:off x="4594683" y="146046"/>
            <a:ext cx="3002634" cy="518799"/>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31" name="한쪽 모서리가 둥근 사각형 5"/>
          <p:cNvSpPr/>
          <p:nvPr/>
        </p:nvSpPr>
        <p:spPr>
          <a:xfrm flipH="1">
            <a:off x="289054" y="1052882"/>
            <a:ext cx="11902944" cy="5805118"/>
          </a:xfrm>
          <a:prstGeom prst="round1Rect">
            <a:avLst>
              <a:gd name="adj" fmla="val 8554"/>
            </a:avLst>
          </a:prstGeom>
          <a:solidFill>
            <a:srgbClr val="F9F8FE"/>
          </a:solidFill>
          <a:ln w="19050">
            <a:noFill/>
          </a:ln>
          <a:effectLst>
            <a:outerShdw blurRad="304800" dist="127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6" name="한쪽 모서리가 둥근 사각형 4"/>
          <p:cNvSpPr/>
          <p:nvPr/>
        </p:nvSpPr>
        <p:spPr>
          <a:xfrm flipH="1" flipV="1">
            <a:off x="0" y="0"/>
            <a:ext cx="12192000" cy="726787"/>
          </a:xfrm>
          <a:prstGeom prst="round1Rect">
            <a:avLst>
              <a:gd name="adj" fmla="val 0"/>
            </a:avLst>
          </a:prstGeom>
          <a:solidFill>
            <a:srgbClr val="3057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47" name="직사각형 4"/>
          <p:cNvSpPr/>
          <p:nvPr/>
        </p:nvSpPr>
        <p:spPr>
          <a:xfrm>
            <a:off x="4213682" y="123822"/>
            <a:ext cx="3764635" cy="512448"/>
          </a:xfrm>
          <a:prstGeom prst="rect">
            <a:avLst/>
          </a:prstGeom>
        </p:spPr>
        <p:txBody>
          <a:bodyPr wrap="square">
            <a:spAutoFit/>
          </a:bodyPr>
          <a:lstStyle/>
          <a:p>
            <a:pPr algn="ctr" latinLnBrk="0">
              <a:defRPr/>
            </a:pPr>
            <a:r>
              <a:rPr lang="en-US" altLang="ko-KR" sz="2800" b="1" kern="0">
                <a:solidFill>
                  <a:schemeClr val="lt1"/>
                </a:solidFill>
                <a:latin typeface="G마켓 산스 Bold"/>
                <a:ea typeface="G마켓 산스 Bold"/>
              </a:rPr>
              <a:t>04. </a:t>
            </a:r>
            <a:r>
              <a:rPr lang="ko-KR" altLang="en-US" sz="2800" b="1" kern="0">
                <a:solidFill>
                  <a:schemeClr val="lt1"/>
                </a:solidFill>
                <a:latin typeface="G마켓 산스 Bold"/>
                <a:ea typeface="G마켓 산스 Bold"/>
              </a:rPr>
              <a:t>기능 및 구현</a:t>
            </a:r>
          </a:p>
        </p:txBody>
      </p:sp>
      <p:sp>
        <p:nvSpPr>
          <p:cNvPr id="248" name="모서리가 둥근 직사각형 90"/>
          <p:cNvSpPr/>
          <p:nvPr/>
        </p:nvSpPr>
        <p:spPr>
          <a:xfrm>
            <a:off x="375312" y="866533"/>
            <a:ext cx="3393194" cy="473153"/>
          </a:xfrm>
          <a:prstGeom prst="roundRect">
            <a:avLst>
              <a:gd name="adj" fmla="val 50000"/>
            </a:avLst>
          </a:prstGeom>
          <a:pattFill prst="dkUpDiag">
            <a:fgClr>
              <a:srgbClr val="7A7CC4"/>
            </a:fgClr>
            <a:bgClr>
              <a:srgbClr val="3A3C84"/>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a:solidFill>
                  <a:prstClr val="white"/>
                </a:solidFill>
                <a:latin typeface="레시피코리아 Medium"/>
                <a:ea typeface="레시피코리아 Medium"/>
              </a:rPr>
              <a:t>사이트 카테고리</a:t>
            </a:r>
          </a:p>
        </p:txBody>
      </p:sp>
      <p:sp>
        <p:nvSpPr>
          <p:cNvPr id="9" name="양쪽 모서리가 둥근 사각형 8"/>
          <p:cNvSpPr/>
          <p:nvPr/>
        </p:nvSpPr>
        <p:spPr>
          <a:xfrm>
            <a:off x="4622800" y="1663700"/>
            <a:ext cx="1727200" cy="457200"/>
          </a:xfrm>
          <a:prstGeom prst="round2SameRect">
            <a:avLst>
              <a:gd name="adj1" fmla="val 19444"/>
              <a:gd name="adj2" fmla="val 0"/>
            </a:avLst>
          </a:prstGeom>
          <a:solidFill>
            <a:srgbClr val="7FC6E6"/>
          </a:solidFill>
          <a:ln>
            <a:solidFill>
              <a:srgbClr val="7FC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쇼핑</a:t>
            </a:r>
            <a:endParaRPr lang="en-US" altLang="ko-KR" sz="1400" b="1">
              <a:solidFill>
                <a:schemeClr val="bg1"/>
              </a:solidFill>
              <a:latin typeface="타이포_쌍문동 B"/>
              <a:ea typeface="타이포_쌍문동 B"/>
            </a:endParaRPr>
          </a:p>
        </p:txBody>
      </p:sp>
      <p:sp>
        <p:nvSpPr>
          <p:cNvPr id="10" name="양쪽 모서리가 둥근 사각형 9"/>
          <p:cNvSpPr/>
          <p:nvPr/>
        </p:nvSpPr>
        <p:spPr>
          <a:xfrm>
            <a:off x="6400800" y="1663700"/>
            <a:ext cx="1727200" cy="457200"/>
          </a:xfrm>
          <a:prstGeom prst="round2SameRect">
            <a:avLst>
              <a:gd name="adj1" fmla="val 19444"/>
              <a:gd name="adj2" fmla="val 0"/>
            </a:avLst>
          </a:prstGeom>
          <a:solidFill>
            <a:schemeClr val="bg1"/>
          </a:solidFill>
          <a:ln>
            <a:solidFill>
              <a:srgbClr val="00B0F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rgbClr val="00B0F6"/>
                </a:solidFill>
                <a:latin typeface="타이포_쌍문동 B"/>
                <a:ea typeface="타이포_쌍문동 B"/>
              </a:rPr>
              <a:t>공지</a:t>
            </a:r>
            <a:r>
              <a:rPr lang="en-US" altLang="ko-KR" sz="1400" b="1">
                <a:solidFill>
                  <a:srgbClr val="00B0F6"/>
                </a:solidFill>
                <a:latin typeface="타이포_쌍문동 B"/>
                <a:ea typeface="타이포_쌍문동 B"/>
              </a:rPr>
              <a:t>/</a:t>
            </a:r>
            <a:r>
              <a:rPr lang="ko-KR" altLang="en-US" sz="1400" b="1">
                <a:solidFill>
                  <a:srgbClr val="00B0F6"/>
                </a:solidFill>
                <a:latin typeface="타이포_쌍문동 B"/>
                <a:ea typeface="타이포_쌍문동 B"/>
              </a:rPr>
              <a:t>문의</a:t>
            </a:r>
            <a:endParaRPr lang="en-US" altLang="ko-KR" sz="1400" b="1">
              <a:solidFill>
                <a:srgbClr val="00B0F6"/>
              </a:solidFill>
              <a:latin typeface="타이포_쌍문동 B"/>
              <a:ea typeface="타이포_쌍문동 B"/>
            </a:endParaRPr>
          </a:p>
        </p:txBody>
      </p:sp>
      <p:sp>
        <p:nvSpPr>
          <p:cNvPr id="11" name="양쪽 모서리가 둥근 사각형 10"/>
          <p:cNvSpPr/>
          <p:nvPr/>
        </p:nvSpPr>
        <p:spPr>
          <a:xfrm>
            <a:off x="8178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내 정보</a:t>
            </a:r>
            <a:endParaRPr lang="en-US" altLang="ko-KR" sz="1400" b="1">
              <a:solidFill>
                <a:prstClr val="white"/>
              </a:solidFill>
              <a:latin typeface="타이포_쌍문동 B"/>
              <a:ea typeface="타이포_쌍문동 B"/>
            </a:endParaRPr>
          </a:p>
        </p:txBody>
      </p:sp>
      <p:sp>
        <p:nvSpPr>
          <p:cNvPr id="12" name="양쪽 모서리가 둥근 사각형 11"/>
          <p:cNvSpPr/>
          <p:nvPr/>
        </p:nvSpPr>
        <p:spPr>
          <a:xfrm>
            <a:off x="9956800" y="1663700"/>
            <a:ext cx="1727200" cy="457200"/>
          </a:xfrm>
          <a:prstGeom prst="round2SameRect">
            <a:avLst>
              <a:gd name="adj1" fmla="val 19444"/>
              <a:gd name="adj2" fmla="val 0"/>
            </a:avLst>
          </a:prstGeom>
          <a:solidFill>
            <a:srgbClr val="7FC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prstClr val="white"/>
                </a:solidFill>
                <a:latin typeface="타이포_쌍문동 B"/>
                <a:ea typeface="타이포_쌍문동 B"/>
              </a:rPr>
              <a:t>소개</a:t>
            </a:r>
            <a:endParaRPr lang="en-US" altLang="ko-KR" sz="1400" b="1">
              <a:solidFill>
                <a:prstClr val="white"/>
              </a:solidFill>
              <a:latin typeface="타이포_쌍문동 B"/>
              <a:ea typeface="타이포_쌍문동 B"/>
            </a:endParaRPr>
          </a:p>
        </p:txBody>
      </p:sp>
      <p:sp>
        <p:nvSpPr>
          <p:cNvPr id="13" name="양쪽 모서리가 둥근 사각형 12"/>
          <p:cNvSpPr/>
          <p:nvPr/>
        </p:nvSpPr>
        <p:spPr>
          <a:xfrm>
            <a:off x="2844800" y="1663700"/>
            <a:ext cx="1727200" cy="457200"/>
          </a:xfrm>
          <a:prstGeom prst="round2SameRect">
            <a:avLst>
              <a:gd name="adj1" fmla="val 19444"/>
              <a:gd name="adj2" fmla="val 0"/>
            </a:avLst>
          </a:prstGeom>
          <a:solidFill>
            <a:srgbClr val="7FC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b="1">
                <a:solidFill>
                  <a:schemeClr val="bg1"/>
                </a:solidFill>
                <a:latin typeface="타이포_쌍문동 B"/>
                <a:ea typeface="타이포_쌍문동 B"/>
              </a:rPr>
              <a:t>메인</a:t>
            </a:r>
            <a:endParaRPr lang="en-US" altLang="ko-KR" sz="1400" b="1">
              <a:solidFill>
                <a:schemeClr val="bg1"/>
              </a:solidFill>
              <a:latin typeface="타이포_쌍문동 B"/>
              <a:ea typeface="타이포_쌍문동 B"/>
            </a:endParaRPr>
          </a:p>
        </p:txBody>
      </p:sp>
      <p:sp>
        <p:nvSpPr>
          <p:cNvPr id="14" name="직사각형 13"/>
          <p:cNvSpPr/>
          <p:nvPr/>
        </p:nvSpPr>
        <p:spPr>
          <a:xfrm>
            <a:off x="2844800" y="2120900"/>
            <a:ext cx="8839200" cy="4318000"/>
          </a:xfrm>
          <a:prstGeom prst="rect">
            <a:avLst/>
          </a:prstGeom>
          <a:solidFill>
            <a:schemeClr val="bg1"/>
          </a:solidFill>
          <a:ln>
            <a:solidFill>
              <a:srgbClr val="3EAA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400" b="1">
              <a:solidFill>
                <a:srgbClr val="3EAADA"/>
              </a:solidFill>
            </a:endParaRPr>
          </a:p>
        </p:txBody>
      </p:sp>
      <p:pic>
        <p:nvPicPr>
          <p:cNvPr id="33" name="그림 32"/>
          <p:cNvPicPr>
            <a:picLocks noChangeAspect="1"/>
          </p:cNvPicPr>
          <p:nvPr/>
        </p:nvPicPr>
        <p:blipFill rotWithShape="1">
          <a:blip r:embed="rId2"/>
          <a:stretch>
            <a:fillRect/>
          </a:stretch>
        </p:blipFill>
        <p:spPr>
          <a:xfrm>
            <a:off x="4258612" y="2168186"/>
            <a:ext cx="6274270" cy="4233591"/>
          </a:xfrm>
          <a:prstGeom prst="rect">
            <a:avLst/>
          </a:prstGeom>
        </p:spPr>
      </p:pic>
      <p:grpSp>
        <p:nvGrpSpPr>
          <p:cNvPr id="25" name="그룹 24"/>
          <p:cNvGrpSpPr/>
          <p:nvPr/>
        </p:nvGrpSpPr>
        <p:grpSpPr>
          <a:xfrm>
            <a:off x="656965" y="3893354"/>
            <a:ext cx="2827517" cy="2802339"/>
            <a:chOff x="1633357" y="3267074"/>
            <a:chExt cx="2772629" cy="2772629"/>
          </a:xfrm>
        </p:grpSpPr>
        <p:sp>
          <p:nvSpPr>
            <p:cNvPr id="26" name="타원 25"/>
            <p:cNvSpPr/>
            <p:nvPr/>
          </p:nvSpPr>
          <p:spPr>
            <a:xfrm>
              <a:off x="1633357" y="3267074"/>
              <a:ext cx="2772629" cy="2772629"/>
            </a:xfrm>
            <a:prstGeom prst="ellipse">
              <a:avLst/>
            </a:prstGeom>
            <a:solidFill>
              <a:srgbClr val="189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sp>
          <p:nvSpPr>
            <p:cNvPr id="27" name="타원 26"/>
            <p:cNvSpPr/>
            <p:nvPr/>
          </p:nvSpPr>
          <p:spPr>
            <a:xfrm>
              <a:off x="1709556" y="3343274"/>
              <a:ext cx="2620229" cy="262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a:solidFill>
                  <a:prstClr val="white"/>
                </a:solidFill>
                <a:latin typeface="타이포_쌍문동 B"/>
                <a:ea typeface="타이포_쌍문동 B"/>
              </a:endParaRPr>
            </a:p>
          </p:txBody>
        </p:sp>
        <p:cxnSp>
          <p:nvCxnSpPr>
            <p:cNvPr id="28" name="직선 연결선 27"/>
            <p:cNvCxnSpPr/>
            <p:nvPr/>
          </p:nvCxnSpPr>
          <p:spPr>
            <a:xfrm>
              <a:off x="1845574" y="4653388"/>
              <a:ext cx="23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1749429" y="4791888"/>
              <a:ext cx="2458314" cy="690290"/>
            </a:xfrm>
            <a:prstGeom prst="rect">
              <a:avLst/>
            </a:prstGeom>
          </p:spPr>
          <p:txBody>
            <a:bodyPr wrap="none">
              <a:spAutoFit/>
            </a:bodyPr>
            <a:lstStyle/>
            <a:p>
              <a:pPr algn="ctr">
                <a:defRPr/>
              </a:pPr>
              <a:r>
                <a:rPr lang="ko-KR" altLang="en-US" sz="4000" b="1">
                  <a:solidFill>
                    <a:prstClr val="white"/>
                  </a:solidFill>
                  <a:latin typeface="G마켓 산스 Bold"/>
                  <a:ea typeface="G마켓 산스 Bold"/>
                </a:rPr>
                <a:t>공지</a:t>
              </a:r>
              <a:r>
                <a:rPr lang="en-US" altLang="ko-KR" sz="4000" b="1">
                  <a:solidFill>
                    <a:prstClr val="white"/>
                  </a:solidFill>
                  <a:latin typeface="G마켓 산스 Bold"/>
                  <a:ea typeface="G마켓 산스 Bold"/>
                </a:rPr>
                <a:t>/</a:t>
              </a:r>
              <a:r>
                <a:rPr lang="ko-KR" altLang="en-US" sz="4000" b="1">
                  <a:solidFill>
                    <a:prstClr val="white"/>
                  </a:solidFill>
                  <a:latin typeface="G마켓 산스 Bold"/>
                  <a:ea typeface="G마켓 산스 Bold"/>
                </a:rPr>
                <a:t>문의</a:t>
              </a:r>
              <a:endParaRPr lang="en-US" altLang="ko-KR" sz="1400">
                <a:solidFill>
                  <a:prstClr val="white"/>
                </a:solidFill>
                <a:latin typeface="G마켓 산스 Bold"/>
                <a:ea typeface="G마켓 산스 Bold"/>
              </a:endParaRPr>
            </a:p>
          </p:txBody>
        </p:sp>
        <p:sp>
          <p:nvSpPr>
            <p:cNvPr id="30" name="모서리가 둥근 직사각형 29"/>
            <p:cNvSpPr/>
            <p:nvPr/>
          </p:nvSpPr>
          <p:spPr>
            <a:xfrm>
              <a:off x="2222067" y="3921295"/>
              <a:ext cx="1664935" cy="298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b="1">
                  <a:solidFill>
                    <a:srgbClr val="ED2727"/>
                  </a:solidFill>
                  <a:latin typeface="타이포_쌍문동 B"/>
                  <a:ea typeface="타이포_쌍문동 B"/>
                </a:rPr>
                <a:t>Notice/Q&amp;A</a:t>
              </a:r>
            </a:p>
          </p:txBody>
        </p:sp>
        <p:sp>
          <p:nvSpPr>
            <p:cNvPr id="31" name="직사각형 30"/>
            <p:cNvSpPr/>
            <p:nvPr/>
          </p:nvSpPr>
          <p:spPr>
            <a:xfrm>
              <a:off x="2618058" y="4370899"/>
              <a:ext cx="739735" cy="251224"/>
            </a:xfrm>
            <a:prstGeom prst="rect">
              <a:avLst/>
            </a:prstGeom>
          </p:spPr>
          <p:txBody>
            <a:bodyPr wrap="none">
              <a:spAutoFit/>
            </a:bodyPr>
            <a:lstStyle/>
            <a:p>
              <a:pPr algn="ctr">
                <a:defRPr/>
              </a:pPr>
              <a:r>
                <a:rPr lang="en-US" altLang="ko-KR" sz="1050">
                  <a:solidFill>
                    <a:prstClr val="white"/>
                  </a:solidFill>
                  <a:latin typeface="타이포_쌍문동 B"/>
                  <a:ea typeface="타이포_쌍문동 B"/>
                </a:rPr>
                <a:t>notice.jsp</a:t>
              </a:r>
            </a:p>
          </p:txBody>
        </p:sp>
        <p:sp>
          <p:nvSpPr>
            <p:cNvPr id="32" name="직사각형 31"/>
            <p:cNvSpPr/>
            <p:nvPr/>
          </p:nvSpPr>
          <p:spPr>
            <a:xfrm>
              <a:off x="2489717" y="3541024"/>
              <a:ext cx="1059906" cy="276999"/>
            </a:xfrm>
            <a:prstGeom prst="rect">
              <a:avLst/>
            </a:prstGeom>
          </p:spPr>
          <p:txBody>
            <a:bodyPr wrap="none">
              <a:prstTxWarp prst="textArchUp">
                <a:avLst>
                  <a:gd name="adj" fmla="val 10480463"/>
                </a:avLst>
              </a:prstTxWarp>
              <a:noAutofit/>
            </a:bodyPr>
            <a:lstStyle/>
            <a:p>
              <a:pPr algn="ctr">
                <a:defRPr/>
              </a:pPr>
              <a:r>
                <a:rPr lang="en-US" altLang="ko-KR" sz="1600" b="1">
                  <a:solidFill>
                    <a:prstClr val="white"/>
                  </a:solidFill>
                  <a:latin typeface="타이포_쌍문동 B"/>
                  <a:ea typeface="타이포_쌍문동 B"/>
                </a:rPr>
                <a:t>giftU</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147483647"/>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147483647"/>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2818</ep:Words>
  <ep:PresentationFormat>와이드스크린</ep:PresentationFormat>
  <ep:Paragraphs>601</ep:Paragraphs>
  <ep:Slides>44</ep:Slides>
  <ep:Notes>8</ep:Notes>
  <ep:TotalTime>0</ep:TotalTime>
  <ep:HiddenSlides>0</ep:HiddenSlides>
  <ep:MMClips>0</ep:MMClips>
  <ep:HeadingPairs>
    <vt:vector size="4" baseType="variant">
      <vt:variant>
        <vt:lpstr>테마</vt:lpstr>
      </vt:variant>
      <vt:variant>
        <vt:i4>1</vt:i4>
      </vt:variant>
      <vt:variant>
        <vt:lpstr>슬라이드 제목</vt:lpstr>
      </vt:variant>
      <vt:variant>
        <vt:i4>44</vt:i4>
      </vt:variant>
    </vt:vector>
  </ep:HeadingPairs>
  <ep:TitlesOfParts>
    <vt:vector size="45" baseType="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2020-01-21T04:29:37.000</dcterms:created>
  <dc:creator>조땡</dc:creator>
  <cp:lastModifiedBy>USER</cp:lastModifiedBy>
  <dcterms:modified xsi:type="dcterms:W3CDTF">2020-02-14T01:46:49.026</dcterms:modified>
  <cp:revision>177</cp:revision>
  <dc:title>PowerPoint 프레젠테이션</dc:title>
  <cp:version>1000.0000.01</cp:version>
</cp:coreProperties>
</file>